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91" r:id="rId1"/>
    <p:sldMasterId id="2147484804" r:id="rId2"/>
  </p:sldMasterIdLst>
  <p:notesMasterIdLst>
    <p:notesMasterId r:id="rId60"/>
  </p:notesMasterIdLst>
  <p:sldIdLst>
    <p:sldId id="845" r:id="rId3"/>
    <p:sldId id="840" r:id="rId4"/>
    <p:sldId id="777" r:id="rId5"/>
    <p:sldId id="778" r:id="rId6"/>
    <p:sldId id="779" r:id="rId7"/>
    <p:sldId id="780" r:id="rId8"/>
    <p:sldId id="781" r:id="rId9"/>
    <p:sldId id="782" r:id="rId10"/>
    <p:sldId id="783" r:id="rId11"/>
    <p:sldId id="784" r:id="rId12"/>
    <p:sldId id="785" r:id="rId13"/>
    <p:sldId id="786" r:id="rId14"/>
    <p:sldId id="787" r:id="rId15"/>
    <p:sldId id="788" r:id="rId16"/>
    <p:sldId id="789" r:id="rId17"/>
    <p:sldId id="790" r:id="rId18"/>
    <p:sldId id="791" r:id="rId19"/>
    <p:sldId id="792" r:id="rId20"/>
    <p:sldId id="841" r:id="rId21"/>
    <p:sldId id="793" r:id="rId22"/>
    <p:sldId id="794" r:id="rId23"/>
    <p:sldId id="842" r:id="rId24"/>
    <p:sldId id="795" r:id="rId25"/>
    <p:sldId id="796" r:id="rId26"/>
    <p:sldId id="797" r:id="rId27"/>
    <p:sldId id="843" r:id="rId28"/>
    <p:sldId id="798" r:id="rId29"/>
    <p:sldId id="799" r:id="rId30"/>
    <p:sldId id="800" r:id="rId31"/>
    <p:sldId id="801" r:id="rId32"/>
    <p:sldId id="802" r:id="rId33"/>
    <p:sldId id="803" r:id="rId34"/>
    <p:sldId id="804" r:id="rId35"/>
    <p:sldId id="805" r:id="rId36"/>
    <p:sldId id="806" r:id="rId37"/>
    <p:sldId id="807" r:id="rId38"/>
    <p:sldId id="808" r:id="rId39"/>
    <p:sldId id="809" r:id="rId40"/>
    <p:sldId id="810" r:id="rId41"/>
    <p:sldId id="811" r:id="rId42"/>
    <p:sldId id="812" r:id="rId43"/>
    <p:sldId id="817" r:id="rId44"/>
    <p:sldId id="818" r:id="rId45"/>
    <p:sldId id="819" r:id="rId46"/>
    <p:sldId id="820" r:id="rId47"/>
    <p:sldId id="821" r:id="rId48"/>
    <p:sldId id="822" r:id="rId49"/>
    <p:sldId id="823" r:id="rId50"/>
    <p:sldId id="824" r:id="rId51"/>
    <p:sldId id="825" r:id="rId52"/>
    <p:sldId id="826" r:id="rId53"/>
    <p:sldId id="827" r:id="rId54"/>
    <p:sldId id="828" r:id="rId55"/>
    <p:sldId id="829" r:id="rId56"/>
    <p:sldId id="830" r:id="rId57"/>
    <p:sldId id="831" r:id="rId58"/>
    <p:sldId id="754" r:id="rId59"/>
  </p:sldIdLst>
  <p:sldSz cx="9144000" cy="6858000" type="screen4x3"/>
  <p:notesSz cx="6858000" cy="9144000"/>
  <p:defaultTextStyle>
    <a:defPPr>
      <a:defRPr lang="ru-RU"/>
    </a:defPPr>
    <a:lvl1pPr marL="0" algn="l" defTabSz="910212" rtl="0" eaLnBrk="1" latinLnBrk="0" hangingPunct="1">
      <a:defRPr sz="1800" kern="1200">
        <a:solidFill>
          <a:schemeClr val="tx1"/>
        </a:solidFill>
        <a:latin typeface="+mn-lt"/>
        <a:ea typeface="+mn-ea"/>
        <a:cs typeface="+mn-cs"/>
      </a:defRPr>
    </a:lvl1pPr>
    <a:lvl2pPr marL="455108" algn="l" defTabSz="910212" rtl="0" eaLnBrk="1" latinLnBrk="0" hangingPunct="1">
      <a:defRPr sz="1800" kern="1200">
        <a:solidFill>
          <a:schemeClr val="tx1"/>
        </a:solidFill>
        <a:latin typeface="+mn-lt"/>
        <a:ea typeface="+mn-ea"/>
        <a:cs typeface="+mn-cs"/>
      </a:defRPr>
    </a:lvl2pPr>
    <a:lvl3pPr marL="910212" algn="l" defTabSz="910212" rtl="0" eaLnBrk="1" latinLnBrk="0" hangingPunct="1">
      <a:defRPr sz="1800" kern="1200">
        <a:solidFill>
          <a:schemeClr val="tx1"/>
        </a:solidFill>
        <a:latin typeface="+mn-lt"/>
        <a:ea typeface="+mn-ea"/>
        <a:cs typeface="+mn-cs"/>
      </a:defRPr>
    </a:lvl3pPr>
    <a:lvl4pPr marL="1365322" algn="l" defTabSz="910212" rtl="0" eaLnBrk="1" latinLnBrk="0" hangingPunct="1">
      <a:defRPr sz="1800" kern="1200">
        <a:solidFill>
          <a:schemeClr val="tx1"/>
        </a:solidFill>
        <a:latin typeface="+mn-lt"/>
        <a:ea typeface="+mn-ea"/>
        <a:cs typeface="+mn-cs"/>
      </a:defRPr>
    </a:lvl4pPr>
    <a:lvl5pPr marL="1820430" algn="l" defTabSz="910212" rtl="0" eaLnBrk="1" latinLnBrk="0" hangingPunct="1">
      <a:defRPr sz="1800" kern="1200">
        <a:solidFill>
          <a:schemeClr val="tx1"/>
        </a:solidFill>
        <a:latin typeface="+mn-lt"/>
        <a:ea typeface="+mn-ea"/>
        <a:cs typeface="+mn-cs"/>
      </a:defRPr>
    </a:lvl5pPr>
    <a:lvl6pPr marL="2275534" algn="l" defTabSz="910212" rtl="0" eaLnBrk="1" latinLnBrk="0" hangingPunct="1">
      <a:defRPr sz="1800" kern="1200">
        <a:solidFill>
          <a:schemeClr val="tx1"/>
        </a:solidFill>
        <a:latin typeface="+mn-lt"/>
        <a:ea typeface="+mn-ea"/>
        <a:cs typeface="+mn-cs"/>
      </a:defRPr>
    </a:lvl6pPr>
    <a:lvl7pPr marL="2730640" algn="l" defTabSz="910212" rtl="0" eaLnBrk="1" latinLnBrk="0" hangingPunct="1">
      <a:defRPr sz="1800" kern="1200">
        <a:solidFill>
          <a:schemeClr val="tx1"/>
        </a:solidFill>
        <a:latin typeface="+mn-lt"/>
        <a:ea typeface="+mn-ea"/>
        <a:cs typeface="+mn-cs"/>
      </a:defRPr>
    </a:lvl7pPr>
    <a:lvl8pPr marL="3185751" algn="l" defTabSz="910212" rtl="0" eaLnBrk="1" latinLnBrk="0" hangingPunct="1">
      <a:defRPr sz="1800" kern="1200">
        <a:solidFill>
          <a:schemeClr val="tx1"/>
        </a:solidFill>
        <a:latin typeface="+mn-lt"/>
        <a:ea typeface="+mn-ea"/>
        <a:cs typeface="+mn-cs"/>
      </a:defRPr>
    </a:lvl8pPr>
    <a:lvl9pPr marL="3640856" algn="l" defTabSz="91021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8337" autoAdjust="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38988-65D5-4582-AEC1-A93E19DE7C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89C78C1-2128-4F63-A7D0-F9DE635DC469}">
      <dgm:prSet phldrT="[Текст]"/>
      <dgm:spPr/>
      <dgm:t>
        <a:bodyPr/>
        <a:lstStyle/>
        <a:p>
          <a:r>
            <a:rPr lang="ru-RU" b="1"/>
            <a:t>Приставки</a:t>
          </a:r>
        </a:p>
      </dgm:t>
    </dgm:pt>
    <dgm:pt modelId="{C67686D4-036F-49E0-A582-93FBB83DBA39}" type="parTrans" cxnId="{C1E086F8-933A-449F-82FD-3E7B62AE19A8}">
      <dgm:prSet/>
      <dgm:spPr/>
      <dgm:t>
        <a:bodyPr/>
        <a:lstStyle/>
        <a:p>
          <a:endParaRPr lang="ru-RU"/>
        </a:p>
      </dgm:t>
    </dgm:pt>
    <dgm:pt modelId="{652D38D6-E9C6-41B1-8433-CFA8BD1EA329}" type="sibTrans" cxnId="{C1E086F8-933A-449F-82FD-3E7B62AE19A8}">
      <dgm:prSet/>
      <dgm:spPr/>
      <dgm:t>
        <a:bodyPr/>
        <a:lstStyle/>
        <a:p>
          <a:endParaRPr lang="ru-RU"/>
        </a:p>
      </dgm:t>
    </dgm:pt>
    <dgm:pt modelId="{D3EEF69A-7A46-4919-A557-D21D725E8C3E}">
      <dgm:prSet phldrT="[Текст]"/>
      <dgm:spPr/>
      <dgm:t>
        <a:bodyPr/>
        <a:lstStyle/>
        <a:p>
          <a:pPr>
            <a:spcAft>
              <a:spcPts val="0"/>
            </a:spcAft>
          </a:pPr>
          <a:r>
            <a:rPr lang="ru-RU" dirty="0"/>
            <a:t>всегда пишутся </a:t>
          </a:r>
        </a:p>
        <a:p>
          <a:pPr>
            <a:spcAft>
              <a:spcPts val="0"/>
            </a:spcAft>
          </a:pPr>
          <a:r>
            <a:rPr lang="ru-RU" dirty="0"/>
            <a:t>одинаково</a:t>
          </a:r>
        </a:p>
      </dgm:t>
    </dgm:pt>
    <dgm:pt modelId="{F03D12DC-BE46-4CC9-9AF5-740FEF83063B}" type="parTrans" cxnId="{82759B6E-6240-453A-9A02-67A9E3F0013E}">
      <dgm:prSet/>
      <dgm:spPr/>
      <dgm:t>
        <a:bodyPr/>
        <a:lstStyle/>
        <a:p>
          <a:endParaRPr lang="ru-RU"/>
        </a:p>
      </dgm:t>
    </dgm:pt>
    <dgm:pt modelId="{CAA1A6B1-3219-4E65-9FA3-479F489C5801}" type="sibTrans" cxnId="{82759B6E-6240-453A-9A02-67A9E3F0013E}">
      <dgm:prSet/>
      <dgm:spPr/>
      <dgm:t>
        <a:bodyPr/>
        <a:lstStyle/>
        <a:p>
          <a:endParaRPr lang="ru-RU"/>
        </a:p>
      </dgm:t>
    </dgm:pt>
    <dgm:pt modelId="{705463DB-9814-4E36-AC20-AE236D3C9755}">
      <dgm:prSet phldrT="[Текст]"/>
      <dgm:spPr/>
      <dgm:t>
        <a:bodyPr/>
        <a:lstStyle/>
        <a:p>
          <a:r>
            <a:rPr lang="ru-RU" i="1" dirty="0"/>
            <a:t>в-, вы-, до-, за- на-, над-, о-, об- от-, по-, под- пред- и др.</a:t>
          </a:r>
          <a:endParaRPr lang="ru-RU" dirty="0"/>
        </a:p>
      </dgm:t>
    </dgm:pt>
    <dgm:pt modelId="{02CB45F4-9A1F-4A3D-8ADE-9C4479B4FF71}" type="parTrans" cxnId="{2448B22C-3A61-4DA0-B254-A4A9B66B1F6A}">
      <dgm:prSet/>
      <dgm:spPr/>
      <dgm:t>
        <a:bodyPr/>
        <a:lstStyle/>
        <a:p>
          <a:endParaRPr lang="ru-RU"/>
        </a:p>
      </dgm:t>
    </dgm:pt>
    <dgm:pt modelId="{EC9F27C9-EABE-472C-A7A9-CA2AD66E7149}" type="sibTrans" cxnId="{2448B22C-3A61-4DA0-B254-A4A9B66B1F6A}">
      <dgm:prSet/>
      <dgm:spPr/>
      <dgm:t>
        <a:bodyPr/>
        <a:lstStyle/>
        <a:p>
          <a:endParaRPr lang="ru-RU"/>
        </a:p>
      </dgm:t>
    </dgm:pt>
    <dgm:pt modelId="{9274DE55-C6D8-489F-8897-E9CA41CD9A51}">
      <dgm:prSet phldrT="[Текст]"/>
      <dgm:spPr/>
      <dgm:t>
        <a:bodyPr/>
        <a:lstStyle/>
        <a:p>
          <a:pPr>
            <a:spcAft>
              <a:spcPts val="0"/>
            </a:spcAft>
          </a:pPr>
          <a:r>
            <a:rPr lang="ru-RU" dirty="0"/>
            <a:t>правописание зависит </a:t>
          </a:r>
        </a:p>
        <a:p>
          <a:pPr>
            <a:spcAft>
              <a:spcPts val="0"/>
            </a:spcAft>
          </a:pPr>
          <a:r>
            <a:rPr lang="ru-RU" dirty="0"/>
            <a:t>от произношения</a:t>
          </a:r>
        </a:p>
      </dgm:t>
    </dgm:pt>
    <dgm:pt modelId="{004AAFE5-A5E8-47D1-900E-B378FDA99668}" type="parTrans" cxnId="{F571CEF5-C0A3-42CB-B436-CDC3755038CD}">
      <dgm:prSet/>
      <dgm:spPr/>
      <dgm:t>
        <a:bodyPr/>
        <a:lstStyle/>
        <a:p>
          <a:endParaRPr lang="ru-RU"/>
        </a:p>
      </dgm:t>
    </dgm:pt>
    <dgm:pt modelId="{84B2FFF1-549A-4DC0-8297-546DF6BC7E94}" type="sibTrans" cxnId="{F571CEF5-C0A3-42CB-B436-CDC3755038CD}">
      <dgm:prSet/>
      <dgm:spPr/>
      <dgm:t>
        <a:bodyPr/>
        <a:lstStyle/>
        <a:p>
          <a:endParaRPr lang="ru-RU"/>
        </a:p>
      </dgm:t>
    </dgm:pt>
    <dgm:pt modelId="{636D2F1B-0F1E-40E3-927F-8C1EA059EF06}">
      <dgm:prSet phldrT="[Текст]"/>
      <dgm:spPr/>
      <dgm:t>
        <a:bodyPr/>
        <a:lstStyle/>
        <a:p>
          <a:pPr>
            <a:spcAft>
              <a:spcPts val="0"/>
            </a:spcAft>
          </a:pPr>
          <a:r>
            <a:rPr lang="ru-RU" i="0" dirty="0"/>
            <a:t>приставки, </a:t>
          </a:r>
        </a:p>
        <a:p>
          <a:pPr>
            <a:spcAft>
              <a:spcPts val="0"/>
            </a:spcAft>
          </a:pPr>
          <a:r>
            <a:rPr lang="ru-RU" i="0" dirty="0"/>
            <a:t>оканчивающиеся </a:t>
          </a:r>
          <a:r>
            <a:rPr lang="ru-RU" i="1" dirty="0"/>
            <a:t>на -</a:t>
          </a:r>
          <a:r>
            <a:rPr lang="ru-RU" i="1" dirty="0" err="1"/>
            <a:t>з</a:t>
          </a:r>
          <a:r>
            <a:rPr lang="ru-RU" i="1" dirty="0"/>
            <a:t>, -с</a:t>
          </a:r>
        </a:p>
      </dgm:t>
    </dgm:pt>
    <dgm:pt modelId="{A33922B3-DFAE-4FB6-99C8-A5E82FB9C461}" type="parTrans" cxnId="{A5875B83-89D0-4A03-B092-CF94C23F1FB6}">
      <dgm:prSet/>
      <dgm:spPr/>
      <dgm:t>
        <a:bodyPr/>
        <a:lstStyle/>
        <a:p>
          <a:endParaRPr lang="ru-RU"/>
        </a:p>
      </dgm:t>
    </dgm:pt>
    <dgm:pt modelId="{7B488301-0776-4BEA-8950-9DF570C5B8AA}" type="sibTrans" cxnId="{A5875B83-89D0-4A03-B092-CF94C23F1FB6}">
      <dgm:prSet/>
      <dgm:spPr/>
      <dgm:t>
        <a:bodyPr/>
        <a:lstStyle/>
        <a:p>
          <a:endParaRPr lang="ru-RU"/>
        </a:p>
      </dgm:t>
    </dgm:pt>
    <dgm:pt modelId="{8D57FAF8-B24A-4A9D-9791-E91BC441B020}">
      <dgm:prSet/>
      <dgm:spPr/>
      <dgm:t>
        <a:bodyPr/>
        <a:lstStyle/>
        <a:p>
          <a:pPr>
            <a:spcAft>
              <a:spcPts val="0"/>
            </a:spcAft>
          </a:pPr>
          <a:r>
            <a:rPr lang="ru-RU" dirty="0"/>
            <a:t>правописание зависит</a:t>
          </a:r>
        </a:p>
        <a:p>
          <a:pPr>
            <a:spcAft>
              <a:spcPts val="0"/>
            </a:spcAft>
          </a:pPr>
          <a:r>
            <a:rPr lang="ru-RU" dirty="0"/>
            <a:t> от значения</a:t>
          </a:r>
        </a:p>
      </dgm:t>
    </dgm:pt>
    <dgm:pt modelId="{F3E49C96-AAF3-429A-A6FB-09A0ED5C20E3}" type="parTrans" cxnId="{3B6E6CE2-9D54-4A9C-8B27-4A822DFF9BB9}">
      <dgm:prSet/>
      <dgm:spPr/>
      <dgm:t>
        <a:bodyPr/>
        <a:lstStyle/>
        <a:p>
          <a:endParaRPr lang="ru-RU"/>
        </a:p>
      </dgm:t>
    </dgm:pt>
    <dgm:pt modelId="{02CF87C8-B6C2-4BA6-BAE1-8534BBC217A0}" type="sibTrans" cxnId="{3B6E6CE2-9D54-4A9C-8B27-4A822DFF9BB9}">
      <dgm:prSet/>
      <dgm:spPr/>
      <dgm:t>
        <a:bodyPr/>
        <a:lstStyle/>
        <a:p>
          <a:endParaRPr lang="ru-RU"/>
        </a:p>
      </dgm:t>
    </dgm:pt>
    <dgm:pt modelId="{3718F64D-EECC-4E31-866F-1587809E47F1}">
      <dgm:prSet/>
      <dgm:spPr/>
      <dgm:t>
        <a:bodyPr/>
        <a:lstStyle/>
        <a:p>
          <a:r>
            <a:rPr lang="ru-RU" i="1"/>
            <a:t>пре-, при-</a:t>
          </a:r>
        </a:p>
      </dgm:t>
    </dgm:pt>
    <dgm:pt modelId="{6D11A3A5-CE79-4664-AF3C-01A7FB6D6181}" type="parTrans" cxnId="{6458DCE1-DB3C-4A47-877A-7B0603A04A62}">
      <dgm:prSet/>
      <dgm:spPr/>
      <dgm:t>
        <a:bodyPr/>
        <a:lstStyle/>
        <a:p>
          <a:endParaRPr lang="ru-RU"/>
        </a:p>
      </dgm:t>
    </dgm:pt>
    <dgm:pt modelId="{FB2E8772-7358-41CB-9732-4A8B1A49BA6C}" type="sibTrans" cxnId="{6458DCE1-DB3C-4A47-877A-7B0603A04A62}">
      <dgm:prSet/>
      <dgm:spPr/>
      <dgm:t>
        <a:bodyPr/>
        <a:lstStyle/>
        <a:p>
          <a:endParaRPr lang="ru-RU"/>
        </a:p>
      </dgm:t>
    </dgm:pt>
    <dgm:pt modelId="{28B9F375-F7F9-4E31-BBF1-559B5810FAA6}" type="pres">
      <dgm:prSet presAssocID="{C2538988-65D5-4582-AEC1-A93E19DE7C7C}" presName="hierChild1" presStyleCnt="0">
        <dgm:presLayoutVars>
          <dgm:chPref val="1"/>
          <dgm:dir/>
          <dgm:animOne val="branch"/>
          <dgm:animLvl val="lvl"/>
          <dgm:resizeHandles/>
        </dgm:presLayoutVars>
      </dgm:prSet>
      <dgm:spPr/>
      <dgm:t>
        <a:bodyPr/>
        <a:lstStyle/>
        <a:p>
          <a:endParaRPr lang="ru-RU"/>
        </a:p>
      </dgm:t>
    </dgm:pt>
    <dgm:pt modelId="{40337620-08E6-433F-8362-2104220CDA4E}" type="pres">
      <dgm:prSet presAssocID="{389C78C1-2128-4F63-A7D0-F9DE635DC469}" presName="hierRoot1" presStyleCnt="0"/>
      <dgm:spPr/>
    </dgm:pt>
    <dgm:pt modelId="{4A0A1943-41B5-4518-8BD5-BFF7EDD68B9F}" type="pres">
      <dgm:prSet presAssocID="{389C78C1-2128-4F63-A7D0-F9DE635DC469}" presName="composite" presStyleCnt="0"/>
      <dgm:spPr/>
    </dgm:pt>
    <dgm:pt modelId="{5C327468-B80A-4FE3-AA97-86E2E32617AB}" type="pres">
      <dgm:prSet presAssocID="{389C78C1-2128-4F63-A7D0-F9DE635DC469}" presName="background" presStyleLbl="node0" presStyleIdx="0" presStyleCnt="1"/>
      <dgm:spPr/>
    </dgm:pt>
    <dgm:pt modelId="{BDFB313C-907E-43F9-9F0F-64480C0B0C24}" type="pres">
      <dgm:prSet presAssocID="{389C78C1-2128-4F63-A7D0-F9DE635DC469}" presName="text" presStyleLbl="fgAcc0" presStyleIdx="0" presStyleCnt="1">
        <dgm:presLayoutVars>
          <dgm:chPref val="3"/>
        </dgm:presLayoutVars>
      </dgm:prSet>
      <dgm:spPr/>
      <dgm:t>
        <a:bodyPr/>
        <a:lstStyle/>
        <a:p>
          <a:endParaRPr lang="ru-RU"/>
        </a:p>
      </dgm:t>
    </dgm:pt>
    <dgm:pt modelId="{8544499B-206A-4A7B-BEC0-FA67420FB637}" type="pres">
      <dgm:prSet presAssocID="{389C78C1-2128-4F63-A7D0-F9DE635DC469}" presName="hierChild2" presStyleCnt="0"/>
      <dgm:spPr/>
    </dgm:pt>
    <dgm:pt modelId="{BB419883-DC7D-48FA-BD74-70FE9477E9A5}" type="pres">
      <dgm:prSet presAssocID="{F03D12DC-BE46-4CC9-9AF5-740FEF83063B}" presName="Name10" presStyleLbl="parChTrans1D2" presStyleIdx="0" presStyleCnt="3"/>
      <dgm:spPr/>
      <dgm:t>
        <a:bodyPr/>
        <a:lstStyle/>
        <a:p>
          <a:endParaRPr lang="ru-RU"/>
        </a:p>
      </dgm:t>
    </dgm:pt>
    <dgm:pt modelId="{45077E85-D445-4DB2-82E3-1F4A029F0CD7}" type="pres">
      <dgm:prSet presAssocID="{D3EEF69A-7A46-4919-A557-D21D725E8C3E}" presName="hierRoot2" presStyleCnt="0"/>
      <dgm:spPr/>
    </dgm:pt>
    <dgm:pt modelId="{C39E98C7-1D30-4FF3-A5F1-3DD15528525C}" type="pres">
      <dgm:prSet presAssocID="{D3EEF69A-7A46-4919-A557-D21D725E8C3E}" presName="composite2" presStyleCnt="0"/>
      <dgm:spPr/>
    </dgm:pt>
    <dgm:pt modelId="{CE25C2A3-A184-44B0-BDA6-EFE076C8F3F2}" type="pres">
      <dgm:prSet presAssocID="{D3EEF69A-7A46-4919-A557-D21D725E8C3E}" presName="background2" presStyleLbl="node2" presStyleIdx="0" presStyleCnt="3"/>
      <dgm:spPr/>
    </dgm:pt>
    <dgm:pt modelId="{3E8327BE-9FDA-4935-AC5A-DE568219AB04}" type="pres">
      <dgm:prSet presAssocID="{D3EEF69A-7A46-4919-A557-D21D725E8C3E}" presName="text2" presStyleLbl="fgAcc2" presStyleIdx="0" presStyleCnt="3">
        <dgm:presLayoutVars>
          <dgm:chPref val="3"/>
        </dgm:presLayoutVars>
      </dgm:prSet>
      <dgm:spPr/>
      <dgm:t>
        <a:bodyPr/>
        <a:lstStyle/>
        <a:p>
          <a:endParaRPr lang="ru-RU"/>
        </a:p>
      </dgm:t>
    </dgm:pt>
    <dgm:pt modelId="{F2C092A6-7FF3-40A8-AF1F-322CC7F594E9}" type="pres">
      <dgm:prSet presAssocID="{D3EEF69A-7A46-4919-A557-D21D725E8C3E}" presName="hierChild3" presStyleCnt="0"/>
      <dgm:spPr/>
    </dgm:pt>
    <dgm:pt modelId="{008C4371-99BF-4CD5-B832-E942805ED589}" type="pres">
      <dgm:prSet presAssocID="{02CB45F4-9A1F-4A3D-8ADE-9C4479B4FF71}" presName="Name17" presStyleLbl="parChTrans1D3" presStyleIdx="0" presStyleCnt="3"/>
      <dgm:spPr/>
      <dgm:t>
        <a:bodyPr/>
        <a:lstStyle/>
        <a:p>
          <a:endParaRPr lang="ru-RU"/>
        </a:p>
      </dgm:t>
    </dgm:pt>
    <dgm:pt modelId="{38E8AFF6-7D79-446C-BAD6-6B87D365E188}" type="pres">
      <dgm:prSet presAssocID="{705463DB-9814-4E36-AC20-AE236D3C9755}" presName="hierRoot3" presStyleCnt="0"/>
      <dgm:spPr/>
    </dgm:pt>
    <dgm:pt modelId="{A27B01BA-F67D-42E7-B6F4-015854CE4164}" type="pres">
      <dgm:prSet presAssocID="{705463DB-9814-4E36-AC20-AE236D3C9755}" presName="composite3" presStyleCnt="0"/>
      <dgm:spPr/>
    </dgm:pt>
    <dgm:pt modelId="{DDD80A17-024A-49C2-9CC4-46EF8E150C7D}" type="pres">
      <dgm:prSet presAssocID="{705463DB-9814-4E36-AC20-AE236D3C9755}" presName="background3" presStyleLbl="node3" presStyleIdx="0" presStyleCnt="3"/>
      <dgm:spPr/>
    </dgm:pt>
    <dgm:pt modelId="{6C97ACE3-D278-465E-A22E-CDEFABE2D8D1}" type="pres">
      <dgm:prSet presAssocID="{705463DB-9814-4E36-AC20-AE236D3C9755}" presName="text3" presStyleLbl="fgAcc3" presStyleIdx="0" presStyleCnt="3">
        <dgm:presLayoutVars>
          <dgm:chPref val="3"/>
        </dgm:presLayoutVars>
      </dgm:prSet>
      <dgm:spPr/>
      <dgm:t>
        <a:bodyPr/>
        <a:lstStyle/>
        <a:p>
          <a:endParaRPr lang="ru-RU"/>
        </a:p>
      </dgm:t>
    </dgm:pt>
    <dgm:pt modelId="{84BE3FBB-AFC7-487B-BBDB-0CD008E63E68}" type="pres">
      <dgm:prSet presAssocID="{705463DB-9814-4E36-AC20-AE236D3C9755}" presName="hierChild4" presStyleCnt="0"/>
      <dgm:spPr/>
    </dgm:pt>
    <dgm:pt modelId="{0F7308AF-4CBC-4B70-87BF-008805F018B3}" type="pres">
      <dgm:prSet presAssocID="{004AAFE5-A5E8-47D1-900E-B378FDA99668}" presName="Name10" presStyleLbl="parChTrans1D2" presStyleIdx="1" presStyleCnt="3"/>
      <dgm:spPr/>
      <dgm:t>
        <a:bodyPr/>
        <a:lstStyle/>
        <a:p>
          <a:endParaRPr lang="ru-RU"/>
        </a:p>
      </dgm:t>
    </dgm:pt>
    <dgm:pt modelId="{7B9E47EC-36F0-4635-8416-33C49068F17B}" type="pres">
      <dgm:prSet presAssocID="{9274DE55-C6D8-489F-8897-E9CA41CD9A51}" presName="hierRoot2" presStyleCnt="0"/>
      <dgm:spPr/>
    </dgm:pt>
    <dgm:pt modelId="{152C64DC-B900-48AE-BC3D-E393F843F41F}" type="pres">
      <dgm:prSet presAssocID="{9274DE55-C6D8-489F-8897-E9CA41CD9A51}" presName="composite2" presStyleCnt="0"/>
      <dgm:spPr/>
    </dgm:pt>
    <dgm:pt modelId="{8A20B9C8-1375-4ADC-987B-55B59FD50684}" type="pres">
      <dgm:prSet presAssocID="{9274DE55-C6D8-489F-8897-E9CA41CD9A51}" presName="background2" presStyleLbl="node2" presStyleIdx="1" presStyleCnt="3"/>
      <dgm:spPr/>
    </dgm:pt>
    <dgm:pt modelId="{A4B57001-13DB-473A-A2E8-A25DF488C710}" type="pres">
      <dgm:prSet presAssocID="{9274DE55-C6D8-489F-8897-E9CA41CD9A51}" presName="text2" presStyleLbl="fgAcc2" presStyleIdx="1" presStyleCnt="3">
        <dgm:presLayoutVars>
          <dgm:chPref val="3"/>
        </dgm:presLayoutVars>
      </dgm:prSet>
      <dgm:spPr/>
      <dgm:t>
        <a:bodyPr/>
        <a:lstStyle/>
        <a:p>
          <a:endParaRPr lang="ru-RU"/>
        </a:p>
      </dgm:t>
    </dgm:pt>
    <dgm:pt modelId="{36FCF7BF-B94F-470B-BBE4-74186AD6A7CA}" type="pres">
      <dgm:prSet presAssocID="{9274DE55-C6D8-489F-8897-E9CA41CD9A51}" presName="hierChild3" presStyleCnt="0"/>
      <dgm:spPr/>
    </dgm:pt>
    <dgm:pt modelId="{271884CD-9B6D-427E-B2AC-89C37778A132}" type="pres">
      <dgm:prSet presAssocID="{A33922B3-DFAE-4FB6-99C8-A5E82FB9C461}" presName="Name17" presStyleLbl="parChTrans1D3" presStyleIdx="1" presStyleCnt="3"/>
      <dgm:spPr/>
      <dgm:t>
        <a:bodyPr/>
        <a:lstStyle/>
        <a:p>
          <a:endParaRPr lang="ru-RU"/>
        </a:p>
      </dgm:t>
    </dgm:pt>
    <dgm:pt modelId="{4B443E76-7622-4E22-B3AC-29B6E2B58AA3}" type="pres">
      <dgm:prSet presAssocID="{636D2F1B-0F1E-40E3-927F-8C1EA059EF06}" presName="hierRoot3" presStyleCnt="0"/>
      <dgm:spPr/>
    </dgm:pt>
    <dgm:pt modelId="{3FC21E73-A016-4683-88A6-67B9756EC48B}" type="pres">
      <dgm:prSet presAssocID="{636D2F1B-0F1E-40E3-927F-8C1EA059EF06}" presName="composite3" presStyleCnt="0"/>
      <dgm:spPr/>
    </dgm:pt>
    <dgm:pt modelId="{88C1A3E0-5F47-4A4A-B8D2-862C07DC3889}" type="pres">
      <dgm:prSet presAssocID="{636D2F1B-0F1E-40E3-927F-8C1EA059EF06}" presName="background3" presStyleLbl="node3" presStyleIdx="1" presStyleCnt="3"/>
      <dgm:spPr/>
    </dgm:pt>
    <dgm:pt modelId="{FE8A2F0B-6EB9-4E81-B639-4D7021F39461}" type="pres">
      <dgm:prSet presAssocID="{636D2F1B-0F1E-40E3-927F-8C1EA059EF06}" presName="text3" presStyleLbl="fgAcc3" presStyleIdx="1" presStyleCnt="3">
        <dgm:presLayoutVars>
          <dgm:chPref val="3"/>
        </dgm:presLayoutVars>
      </dgm:prSet>
      <dgm:spPr/>
      <dgm:t>
        <a:bodyPr/>
        <a:lstStyle/>
        <a:p>
          <a:endParaRPr lang="ru-RU"/>
        </a:p>
      </dgm:t>
    </dgm:pt>
    <dgm:pt modelId="{91B5A2A2-CDF2-43C5-9002-81D59B09D3A3}" type="pres">
      <dgm:prSet presAssocID="{636D2F1B-0F1E-40E3-927F-8C1EA059EF06}" presName="hierChild4" presStyleCnt="0"/>
      <dgm:spPr/>
    </dgm:pt>
    <dgm:pt modelId="{51CE76F4-B4B2-4BA3-9F43-DF0C545E8B58}" type="pres">
      <dgm:prSet presAssocID="{F3E49C96-AAF3-429A-A6FB-09A0ED5C20E3}" presName="Name10" presStyleLbl="parChTrans1D2" presStyleIdx="2" presStyleCnt="3"/>
      <dgm:spPr/>
      <dgm:t>
        <a:bodyPr/>
        <a:lstStyle/>
        <a:p>
          <a:endParaRPr lang="ru-RU"/>
        </a:p>
      </dgm:t>
    </dgm:pt>
    <dgm:pt modelId="{FD6D479A-1F24-4790-ABA0-7BB6DA8F8656}" type="pres">
      <dgm:prSet presAssocID="{8D57FAF8-B24A-4A9D-9791-E91BC441B020}" presName="hierRoot2" presStyleCnt="0"/>
      <dgm:spPr/>
    </dgm:pt>
    <dgm:pt modelId="{E4AD5529-0738-47F7-ADAF-FA4677F59F6E}" type="pres">
      <dgm:prSet presAssocID="{8D57FAF8-B24A-4A9D-9791-E91BC441B020}" presName="composite2" presStyleCnt="0"/>
      <dgm:spPr/>
    </dgm:pt>
    <dgm:pt modelId="{82F79BE1-6083-49FF-964B-B45A320FA508}" type="pres">
      <dgm:prSet presAssocID="{8D57FAF8-B24A-4A9D-9791-E91BC441B020}" presName="background2" presStyleLbl="node2" presStyleIdx="2" presStyleCnt="3"/>
      <dgm:spPr/>
    </dgm:pt>
    <dgm:pt modelId="{6A018491-B82A-4E72-B84B-BFE014424364}" type="pres">
      <dgm:prSet presAssocID="{8D57FAF8-B24A-4A9D-9791-E91BC441B020}" presName="text2" presStyleLbl="fgAcc2" presStyleIdx="2" presStyleCnt="3">
        <dgm:presLayoutVars>
          <dgm:chPref val="3"/>
        </dgm:presLayoutVars>
      </dgm:prSet>
      <dgm:spPr/>
      <dgm:t>
        <a:bodyPr/>
        <a:lstStyle/>
        <a:p>
          <a:endParaRPr lang="ru-RU"/>
        </a:p>
      </dgm:t>
    </dgm:pt>
    <dgm:pt modelId="{49A53778-029B-4026-B6DE-4579E6450F06}" type="pres">
      <dgm:prSet presAssocID="{8D57FAF8-B24A-4A9D-9791-E91BC441B020}" presName="hierChild3" presStyleCnt="0"/>
      <dgm:spPr/>
    </dgm:pt>
    <dgm:pt modelId="{6F87E91E-9914-410C-9B1A-4020B6322E53}" type="pres">
      <dgm:prSet presAssocID="{6D11A3A5-CE79-4664-AF3C-01A7FB6D6181}" presName="Name17" presStyleLbl="parChTrans1D3" presStyleIdx="2" presStyleCnt="3"/>
      <dgm:spPr/>
      <dgm:t>
        <a:bodyPr/>
        <a:lstStyle/>
        <a:p>
          <a:endParaRPr lang="ru-RU"/>
        </a:p>
      </dgm:t>
    </dgm:pt>
    <dgm:pt modelId="{1879F8B9-A6DA-4D48-AC38-28CCC94EA4F6}" type="pres">
      <dgm:prSet presAssocID="{3718F64D-EECC-4E31-866F-1587809E47F1}" presName="hierRoot3" presStyleCnt="0"/>
      <dgm:spPr/>
    </dgm:pt>
    <dgm:pt modelId="{E46F807E-3DE4-4C51-BF4F-C17C1A893414}" type="pres">
      <dgm:prSet presAssocID="{3718F64D-EECC-4E31-866F-1587809E47F1}" presName="composite3" presStyleCnt="0"/>
      <dgm:spPr/>
    </dgm:pt>
    <dgm:pt modelId="{6480371A-16FC-492C-85B3-497A419261C1}" type="pres">
      <dgm:prSet presAssocID="{3718F64D-EECC-4E31-866F-1587809E47F1}" presName="background3" presStyleLbl="node3" presStyleIdx="2" presStyleCnt="3"/>
      <dgm:spPr/>
    </dgm:pt>
    <dgm:pt modelId="{BAA1AF93-7589-47F1-99BF-9E454B1EEEFC}" type="pres">
      <dgm:prSet presAssocID="{3718F64D-EECC-4E31-866F-1587809E47F1}" presName="text3" presStyleLbl="fgAcc3" presStyleIdx="2" presStyleCnt="3">
        <dgm:presLayoutVars>
          <dgm:chPref val="3"/>
        </dgm:presLayoutVars>
      </dgm:prSet>
      <dgm:spPr/>
      <dgm:t>
        <a:bodyPr/>
        <a:lstStyle/>
        <a:p>
          <a:endParaRPr lang="ru-RU"/>
        </a:p>
      </dgm:t>
    </dgm:pt>
    <dgm:pt modelId="{0946506A-A81C-41D1-B021-302146467C06}" type="pres">
      <dgm:prSet presAssocID="{3718F64D-EECC-4E31-866F-1587809E47F1}" presName="hierChild4" presStyleCnt="0"/>
      <dgm:spPr/>
    </dgm:pt>
  </dgm:ptLst>
  <dgm:cxnLst>
    <dgm:cxn modelId="{F3759721-6FF6-4135-AFBF-BDBFE5A63B8C}" type="presOf" srcId="{636D2F1B-0F1E-40E3-927F-8C1EA059EF06}" destId="{FE8A2F0B-6EB9-4E81-B639-4D7021F39461}" srcOrd="0" destOrd="0" presId="urn:microsoft.com/office/officeart/2005/8/layout/hierarchy1"/>
    <dgm:cxn modelId="{A5875B83-89D0-4A03-B092-CF94C23F1FB6}" srcId="{9274DE55-C6D8-489F-8897-E9CA41CD9A51}" destId="{636D2F1B-0F1E-40E3-927F-8C1EA059EF06}" srcOrd="0" destOrd="0" parTransId="{A33922B3-DFAE-4FB6-99C8-A5E82FB9C461}" sibTransId="{7B488301-0776-4BEA-8950-9DF570C5B8AA}"/>
    <dgm:cxn modelId="{44858F29-EF19-473E-B0F9-8FDD404052E0}" type="presOf" srcId="{004AAFE5-A5E8-47D1-900E-B378FDA99668}" destId="{0F7308AF-4CBC-4B70-87BF-008805F018B3}" srcOrd="0" destOrd="0" presId="urn:microsoft.com/office/officeart/2005/8/layout/hierarchy1"/>
    <dgm:cxn modelId="{3B6E6CE2-9D54-4A9C-8B27-4A822DFF9BB9}" srcId="{389C78C1-2128-4F63-A7D0-F9DE635DC469}" destId="{8D57FAF8-B24A-4A9D-9791-E91BC441B020}" srcOrd="2" destOrd="0" parTransId="{F3E49C96-AAF3-429A-A6FB-09A0ED5C20E3}" sibTransId="{02CF87C8-B6C2-4BA6-BAE1-8534BBC217A0}"/>
    <dgm:cxn modelId="{97F6AF20-E907-4365-83EC-6FCD621D0F33}" type="presOf" srcId="{389C78C1-2128-4F63-A7D0-F9DE635DC469}" destId="{BDFB313C-907E-43F9-9F0F-64480C0B0C24}" srcOrd="0" destOrd="0" presId="urn:microsoft.com/office/officeart/2005/8/layout/hierarchy1"/>
    <dgm:cxn modelId="{2E8E5AE1-3DBE-4AF4-B961-A1C8B2C6CC41}" type="presOf" srcId="{D3EEF69A-7A46-4919-A557-D21D725E8C3E}" destId="{3E8327BE-9FDA-4935-AC5A-DE568219AB04}" srcOrd="0" destOrd="0" presId="urn:microsoft.com/office/officeart/2005/8/layout/hierarchy1"/>
    <dgm:cxn modelId="{6458DCE1-DB3C-4A47-877A-7B0603A04A62}" srcId="{8D57FAF8-B24A-4A9D-9791-E91BC441B020}" destId="{3718F64D-EECC-4E31-866F-1587809E47F1}" srcOrd="0" destOrd="0" parTransId="{6D11A3A5-CE79-4664-AF3C-01A7FB6D6181}" sibTransId="{FB2E8772-7358-41CB-9732-4A8B1A49BA6C}"/>
    <dgm:cxn modelId="{F571CEF5-C0A3-42CB-B436-CDC3755038CD}" srcId="{389C78C1-2128-4F63-A7D0-F9DE635DC469}" destId="{9274DE55-C6D8-489F-8897-E9CA41CD9A51}" srcOrd="1" destOrd="0" parTransId="{004AAFE5-A5E8-47D1-900E-B378FDA99668}" sibTransId="{84B2FFF1-549A-4DC0-8297-546DF6BC7E94}"/>
    <dgm:cxn modelId="{A9D44ECD-89A2-4065-86C4-4C2B815D7016}" type="presOf" srcId="{6D11A3A5-CE79-4664-AF3C-01A7FB6D6181}" destId="{6F87E91E-9914-410C-9B1A-4020B6322E53}" srcOrd="0" destOrd="0" presId="urn:microsoft.com/office/officeart/2005/8/layout/hierarchy1"/>
    <dgm:cxn modelId="{2448B22C-3A61-4DA0-B254-A4A9B66B1F6A}" srcId="{D3EEF69A-7A46-4919-A557-D21D725E8C3E}" destId="{705463DB-9814-4E36-AC20-AE236D3C9755}" srcOrd="0" destOrd="0" parTransId="{02CB45F4-9A1F-4A3D-8ADE-9C4479B4FF71}" sibTransId="{EC9F27C9-EABE-472C-A7A9-CA2AD66E7149}"/>
    <dgm:cxn modelId="{35D1790A-F62F-4016-93D4-D1448DC80E49}" type="presOf" srcId="{F03D12DC-BE46-4CC9-9AF5-740FEF83063B}" destId="{BB419883-DC7D-48FA-BD74-70FE9477E9A5}" srcOrd="0" destOrd="0" presId="urn:microsoft.com/office/officeart/2005/8/layout/hierarchy1"/>
    <dgm:cxn modelId="{F51C41C8-2D2E-43B3-9E0A-A5A90CFD817A}" type="presOf" srcId="{705463DB-9814-4E36-AC20-AE236D3C9755}" destId="{6C97ACE3-D278-465E-A22E-CDEFABE2D8D1}" srcOrd="0" destOrd="0" presId="urn:microsoft.com/office/officeart/2005/8/layout/hierarchy1"/>
    <dgm:cxn modelId="{0D97F0A6-0D41-4BD2-87E0-A4485BDC814F}" type="presOf" srcId="{02CB45F4-9A1F-4A3D-8ADE-9C4479B4FF71}" destId="{008C4371-99BF-4CD5-B832-E942805ED589}" srcOrd="0" destOrd="0" presId="urn:microsoft.com/office/officeart/2005/8/layout/hierarchy1"/>
    <dgm:cxn modelId="{E612FB04-C4B5-429D-A855-398E0E7C9E9E}" type="presOf" srcId="{8D57FAF8-B24A-4A9D-9791-E91BC441B020}" destId="{6A018491-B82A-4E72-B84B-BFE014424364}" srcOrd="0" destOrd="0" presId="urn:microsoft.com/office/officeart/2005/8/layout/hierarchy1"/>
    <dgm:cxn modelId="{CC3F4FDF-1246-4CEA-A7C4-2AA3FE9FDAB4}" type="presOf" srcId="{3718F64D-EECC-4E31-866F-1587809E47F1}" destId="{BAA1AF93-7589-47F1-99BF-9E454B1EEEFC}" srcOrd="0" destOrd="0" presId="urn:microsoft.com/office/officeart/2005/8/layout/hierarchy1"/>
    <dgm:cxn modelId="{82759B6E-6240-453A-9A02-67A9E3F0013E}" srcId="{389C78C1-2128-4F63-A7D0-F9DE635DC469}" destId="{D3EEF69A-7A46-4919-A557-D21D725E8C3E}" srcOrd="0" destOrd="0" parTransId="{F03D12DC-BE46-4CC9-9AF5-740FEF83063B}" sibTransId="{CAA1A6B1-3219-4E65-9FA3-479F489C5801}"/>
    <dgm:cxn modelId="{C1E086F8-933A-449F-82FD-3E7B62AE19A8}" srcId="{C2538988-65D5-4582-AEC1-A93E19DE7C7C}" destId="{389C78C1-2128-4F63-A7D0-F9DE635DC469}" srcOrd="0" destOrd="0" parTransId="{C67686D4-036F-49E0-A582-93FBB83DBA39}" sibTransId="{652D38D6-E9C6-41B1-8433-CFA8BD1EA329}"/>
    <dgm:cxn modelId="{DA938408-C52B-4AD2-946C-97950ECA2EA5}" type="presOf" srcId="{A33922B3-DFAE-4FB6-99C8-A5E82FB9C461}" destId="{271884CD-9B6D-427E-B2AC-89C37778A132}" srcOrd="0" destOrd="0" presId="urn:microsoft.com/office/officeart/2005/8/layout/hierarchy1"/>
    <dgm:cxn modelId="{CE1C41A5-D99F-461F-874F-05F5D8C48618}" type="presOf" srcId="{9274DE55-C6D8-489F-8897-E9CA41CD9A51}" destId="{A4B57001-13DB-473A-A2E8-A25DF488C710}" srcOrd="0" destOrd="0" presId="urn:microsoft.com/office/officeart/2005/8/layout/hierarchy1"/>
    <dgm:cxn modelId="{CDA7D9CF-D796-4FAB-83F3-C5D2904C4B50}" type="presOf" srcId="{F3E49C96-AAF3-429A-A6FB-09A0ED5C20E3}" destId="{51CE76F4-B4B2-4BA3-9F43-DF0C545E8B58}" srcOrd="0" destOrd="0" presId="urn:microsoft.com/office/officeart/2005/8/layout/hierarchy1"/>
    <dgm:cxn modelId="{71C651B7-F800-4FA8-B4B3-F51BE37945A4}" type="presOf" srcId="{C2538988-65D5-4582-AEC1-A93E19DE7C7C}" destId="{28B9F375-F7F9-4E31-BBF1-559B5810FAA6}" srcOrd="0" destOrd="0" presId="urn:microsoft.com/office/officeart/2005/8/layout/hierarchy1"/>
    <dgm:cxn modelId="{FE714909-BAD0-40BE-8386-33EC7854B6BA}" type="presParOf" srcId="{28B9F375-F7F9-4E31-BBF1-559B5810FAA6}" destId="{40337620-08E6-433F-8362-2104220CDA4E}" srcOrd="0" destOrd="0" presId="urn:microsoft.com/office/officeart/2005/8/layout/hierarchy1"/>
    <dgm:cxn modelId="{6C81397E-D508-4C84-ADC4-3477F8D7CAB5}" type="presParOf" srcId="{40337620-08E6-433F-8362-2104220CDA4E}" destId="{4A0A1943-41B5-4518-8BD5-BFF7EDD68B9F}" srcOrd="0" destOrd="0" presId="urn:microsoft.com/office/officeart/2005/8/layout/hierarchy1"/>
    <dgm:cxn modelId="{74FB5F37-37F1-49E0-AB43-6403271719E9}" type="presParOf" srcId="{4A0A1943-41B5-4518-8BD5-BFF7EDD68B9F}" destId="{5C327468-B80A-4FE3-AA97-86E2E32617AB}" srcOrd="0" destOrd="0" presId="urn:microsoft.com/office/officeart/2005/8/layout/hierarchy1"/>
    <dgm:cxn modelId="{225CD572-9766-4EFB-9049-D0E9140AC327}" type="presParOf" srcId="{4A0A1943-41B5-4518-8BD5-BFF7EDD68B9F}" destId="{BDFB313C-907E-43F9-9F0F-64480C0B0C24}" srcOrd="1" destOrd="0" presId="urn:microsoft.com/office/officeart/2005/8/layout/hierarchy1"/>
    <dgm:cxn modelId="{29C95973-6E6B-49A7-90F4-8078EC482408}" type="presParOf" srcId="{40337620-08E6-433F-8362-2104220CDA4E}" destId="{8544499B-206A-4A7B-BEC0-FA67420FB637}" srcOrd="1" destOrd="0" presId="urn:microsoft.com/office/officeart/2005/8/layout/hierarchy1"/>
    <dgm:cxn modelId="{F8A54196-F659-47BD-9F76-6C0A7E1EC0F8}" type="presParOf" srcId="{8544499B-206A-4A7B-BEC0-FA67420FB637}" destId="{BB419883-DC7D-48FA-BD74-70FE9477E9A5}" srcOrd="0" destOrd="0" presId="urn:microsoft.com/office/officeart/2005/8/layout/hierarchy1"/>
    <dgm:cxn modelId="{66D42D80-64ED-4EE7-BFB2-6176EED4CE49}" type="presParOf" srcId="{8544499B-206A-4A7B-BEC0-FA67420FB637}" destId="{45077E85-D445-4DB2-82E3-1F4A029F0CD7}" srcOrd="1" destOrd="0" presId="urn:microsoft.com/office/officeart/2005/8/layout/hierarchy1"/>
    <dgm:cxn modelId="{4F5C9922-836E-4A02-AC2F-A04E19889658}" type="presParOf" srcId="{45077E85-D445-4DB2-82E3-1F4A029F0CD7}" destId="{C39E98C7-1D30-4FF3-A5F1-3DD15528525C}" srcOrd="0" destOrd="0" presId="urn:microsoft.com/office/officeart/2005/8/layout/hierarchy1"/>
    <dgm:cxn modelId="{39D49A0C-5A25-4062-B1DE-21E602FAEF76}" type="presParOf" srcId="{C39E98C7-1D30-4FF3-A5F1-3DD15528525C}" destId="{CE25C2A3-A184-44B0-BDA6-EFE076C8F3F2}" srcOrd="0" destOrd="0" presId="urn:microsoft.com/office/officeart/2005/8/layout/hierarchy1"/>
    <dgm:cxn modelId="{4ECB6039-D7CE-4C95-ADA8-77791FC5D560}" type="presParOf" srcId="{C39E98C7-1D30-4FF3-A5F1-3DD15528525C}" destId="{3E8327BE-9FDA-4935-AC5A-DE568219AB04}" srcOrd="1" destOrd="0" presId="urn:microsoft.com/office/officeart/2005/8/layout/hierarchy1"/>
    <dgm:cxn modelId="{4A61D6E5-0893-4A75-B837-FDE136F3B860}" type="presParOf" srcId="{45077E85-D445-4DB2-82E3-1F4A029F0CD7}" destId="{F2C092A6-7FF3-40A8-AF1F-322CC7F594E9}" srcOrd="1" destOrd="0" presId="urn:microsoft.com/office/officeart/2005/8/layout/hierarchy1"/>
    <dgm:cxn modelId="{2ABAD19D-C164-4FBC-8F49-B047FFFC0EC1}" type="presParOf" srcId="{F2C092A6-7FF3-40A8-AF1F-322CC7F594E9}" destId="{008C4371-99BF-4CD5-B832-E942805ED589}" srcOrd="0" destOrd="0" presId="urn:microsoft.com/office/officeart/2005/8/layout/hierarchy1"/>
    <dgm:cxn modelId="{3D41E198-6F3A-49C3-A811-082FA2056C88}" type="presParOf" srcId="{F2C092A6-7FF3-40A8-AF1F-322CC7F594E9}" destId="{38E8AFF6-7D79-446C-BAD6-6B87D365E188}" srcOrd="1" destOrd="0" presId="urn:microsoft.com/office/officeart/2005/8/layout/hierarchy1"/>
    <dgm:cxn modelId="{8E087C4A-2707-48D2-B8FA-9E39B8573789}" type="presParOf" srcId="{38E8AFF6-7D79-446C-BAD6-6B87D365E188}" destId="{A27B01BA-F67D-42E7-B6F4-015854CE4164}" srcOrd="0" destOrd="0" presId="urn:microsoft.com/office/officeart/2005/8/layout/hierarchy1"/>
    <dgm:cxn modelId="{AE16B0BE-23BA-4D3D-BFB7-B79E764C0425}" type="presParOf" srcId="{A27B01BA-F67D-42E7-B6F4-015854CE4164}" destId="{DDD80A17-024A-49C2-9CC4-46EF8E150C7D}" srcOrd="0" destOrd="0" presId="urn:microsoft.com/office/officeart/2005/8/layout/hierarchy1"/>
    <dgm:cxn modelId="{0346972B-6D97-45A6-923F-39F2FDD69F98}" type="presParOf" srcId="{A27B01BA-F67D-42E7-B6F4-015854CE4164}" destId="{6C97ACE3-D278-465E-A22E-CDEFABE2D8D1}" srcOrd="1" destOrd="0" presId="urn:microsoft.com/office/officeart/2005/8/layout/hierarchy1"/>
    <dgm:cxn modelId="{191F9BFF-E376-46AD-9265-7E519B8A48FD}" type="presParOf" srcId="{38E8AFF6-7D79-446C-BAD6-6B87D365E188}" destId="{84BE3FBB-AFC7-487B-BBDB-0CD008E63E68}" srcOrd="1" destOrd="0" presId="urn:microsoft.com/office/officeart/2005/8/layout/hierarchy1"/>
    <dgm:cxn modelId="{AB825958-35C7-4226-815E-7593D0E1926D}" type="presParOf" srcId="{8544499B-206A-4A7B-BEC0-FA67420FB637}" destId="{0F7308AF-4CBC-4B70-87BF-008805F018B3}" srcOrd="2" destOrd="0" presId="urn:microsoft.com/office/officeart/2005/8/layout/hierarchy1"/>
    <dgm:cxn modelId="{AA5B1CD8-4A2F-40D7-B2B4-90FA785AE779}" type="presParOf" srcId="{8544499B-206A-4A7B-BEC0-FA67420FB637}" destId="{7B9E47EC-36F0-4635-8416-33C49068F17B}" srcOrd="3" destOrd="0" presId="urn:microsoft.com/office/officeart/2005/8/layout/hierarchy1"/>
    <dgm:cxn modelId="{15C032A4-1A41-48A9-BA32-3D00EFFDF42B}" type="presParOf" srcId="{7B9E47EC-36F0-4635-8416-33C49068F17B}" destId="{152C64DC-B900-48AE-BC3D-E393F843F41F}" srcOrd="0" destOrd="0" presId="urn:microsoft.com/office/officeart/2005/8/layout/hierarchy1"/>
    <dgm:cxn modelId="{46E93239-04EF-4EA5-B02C-925F19DB650C}" type="presParOf" srcId="{152C64DC-B900-48AE-BC3D-E393F843F41F}" destId="{8A20B9C8-1375-4ADC-987B-55B59FD50684}" srcOrd="0" destOrd="0" presId="urn:microsoft.com/office/officeart/2005/8/layout/hierarchy1"/>
    <dgm:cxn modelId="{B62E1FCA-C9B4-439C-9B1E-BD67002EA89B}" type="presParOf" srcId="{152C64DC-B900-48AE-BC3D-E393F843F41F}" destId="{A4B57001-13DB-473A-A2E8-A25DF488C710}" srcOrd="1" destOrd="0" presId="urn:microsoft.com/office/officeart/2005/8/layout/hierarchy1"/>
    <dgm:cxn modelId="{77C2C458-4107-455A-9771-AE31594A9F23}" type="presParOf" srcId="{7B9E47EC-36F0-4635-8416-33C49068F17B}" destId="{36FCF7BF-B94F-470B-BBE4-74186AD6A7CA}" srcOrd="1" destOrd="0" presId="urn:microsoft.com/office/officeart/2005/8/layout/hierarchy1"/>
    <dgm:cxn modelId="{F6F6470A-69CE-47D0-83FD-FDFEBCEF0A7A}" type="presParOf" srcId="{36FCF7BF-B94F-470B-BBE4-74186AD6A7CA}" destId="{271884CD-9B6D-427E-B2AC-89C37778A132}" srcOrd="0" destOrd="0" presId="urn:microsoft.com/office/officeart/2005/8/layout/hierarchy1"/>
    <dgm:cxn modelId="{328B4DE6-3861-4193-8A8F-01CBC93D096A}" type="presParOf" srcId="{36FCF7BF-B94F-470B-BBE4-74186AD6A7CA}" destId="{4B443E76-7622-4E22-B3AC-29B6E2B58AA3}" srcOrd="1" destOrd="0" presId="urn:microsoft.com/office/officeart/2005/8/layout/hierarchy1"/>
    <dgm:cxn modelId="{D1352FD0-CCC1-4C3B-ADB7-4831D7A3B705}" type="presParOf" srcId="{4B443E76-7622-4E22-B3AC-29B6E2B58AA3}" destId="{3FC21E73-A016-4683-88A6-67B9756EC48B}" srcOrd="0" destOrd="0" presId="urn:microsoft.com/office/officeart/2005/8/layout/hierarchy1"/>
    <dgm:cxn modelId="{D3207292-69DC-4AAF-BD5C-2B0CEC84B779}" type="presParOf" srcId="{3FC21E73-A016-4683-88A6-67B9756EC48B}" destId="{88C1A3E0-5F47-4A4A-B8D2-862C07DC3889}" srcOrd="0" destOrd="0" presId="urn:microsoft.com/office/officeart/2005/8/layout/hierarchy1"/>
    <dgm:cxn modelId="{456989FD-FD7E-4F7F-A890-8B3AE0614C41}" type="presParOf" srcId="{3FC21E73-A016-4683-88A6-67B9756EC48B}" destId="{FE8A2F0B-6EB9-4E81-B639-4D7021F39461}" srcOrd="1" destOrd="0" presId="urn:microsoft.com/office/officeart/2005/8/layout/hierarchy1"/>
    <dgm:cxn modelId="{0AECB5E0-F916-4773-A63D-7721893CD136}" type="presParOf" srcId="{4B443E76-7622-4E22-B3AC-29B6E2B58AA3}" destId="{91B5A2A2-CDF2-43C5-9002-81D59B09D3A3}" srcOrd="1" destOrd="0" presId="urn:microsoft.com/office/officeart/2005/8/layout/hierarchy1"/>
    <dgm:cxn modelId="{00B0BBFA-9E46-47FA-A99D-6A6378A744EE}" type="presParOf" srcId="{8544499B-206A-4A7B-BEC0-FA67420FB637}" destId="{51CE76F4-B4B2-4BA3-9F43-DF0C545E8B58}" srcOrd="4" destOrd="0" presId="urn:microsoft.com/office/officeart/2005/8/layout/hierarchy1"/>
    <dgm:cxn modelId="{7ECC2CFD-8176-46A4-AAD2-046AC588C2EE}" type="presParOf" srcId="{8544499B-206A-4A7B-BEC0-FA67420FB637}" destId="{FD6D479A-1F24-4790-ABA0-7BB6DA8F8656}" srcOrd="5" destOrd="0" presId="urn:microsoft.com/office/officeart/2005/8/layout/hierarchy1"/>
    <dgm:cxn modelId="{3EA99CE2-E4C9-44E0-A343-748270AADE00}" type="presParOf" srcId="{FD6D479A-1F24-4790-ABA0-7BB6DA8F8656}" destId="{E4AD5529-0738-47F7-ADAF-FA4677F59F6E}" srcOrd="0" destOrd="0" presId="urn:microsoft.com/office/officeart/2005/8/layout/hierarchy1"/>
    <dgm:cxn modelId="{740FAF77-DE60-4EF8-BF3A-3DCD65679E98}" type="presParOf" srcId="{E4AD5529-0738-47F7-ADAF-FA4677F59F6E}" destId="{82F79BE1-6083-49FF-964B-B45A320FA508}" srcOrd="0" destOrd="0" presId="urn:microsoft.com/office/officeart/2005/8/layout/hierarchy1"/>
    <dgm:cxn modelId="{5193B708-BFB2-4631-99C8-EAA6E3894622}" type="presParOf" srcId="{E4AD5529-0738-47F7-ADAF-FA4677F59F6E}" destId="{6A018491-B82A-4E72-B84B-BFE014424364}" srcOrd="1" destOrd="0" presId="urn:microsoft.com/office/officeart/2005/8/layout/hierarchy1"/>
    <dgm:cxn modelId="{3827FAE0-8E7A-4CFD-9258-D4027EA2D723}" type="presParOf" srcId="{FD6D479A-1F24-4790-ABA0-7BB6DA8F8656}" destId="{49A53778-029B-4026-B6DE-4579E6450F06}" srcOrd="1" destOrd="0" presId="urn:microsoft.com/office/officeart/2005/8/layout/hierarchy1"/>
    <dgm:cxn modelId="{061899B9-85D0-419E-B213-3EF9D8782A8A}" type="presParOf" srcId="{49A53778-029B-4026-B6DE-4579E6450F06}" destId="{6F87E91E-9914-410C-9B1A-4020B6322E53}" srcOrd="0" destOrd="0" presId="urn:microsoft.com/office/officeart/2005/8/layout/hierarchy1"/>
    <dgm:cxn modelId="{0EB3514F-F2F6-46FE-B18E-07C8AF61D657}" type="presParOf" srcId="{49A53778-029B-4026-B6DE-4579E6450F06}" destId="{1879F8B9-A6DA-4D48-AC38-28CCC94EA4F6}" srcOrd="1" destOrd="0" presId="urn:microsoft.com/office/officeart/2005/8/layout/hierarchy1"/>
    <dgm:cxn modelId="{BDD1C0B7-FC90-41BB-AAFD-D3D2423B38BB}" type="presParOf" srcId="{1879F8B9-A6DA-4D48-AC38-28CCC94EA4F6}" destId="{E46F807E-3DE4-4C51-BF4F-C17C1A893414}" srcOrd="0" destOrd="0" presId="urn:microsoft.com/office/officeart/2005/8/layout/hierarchy1"/>
    <dgm:cxn modelId="{0ADB47A6-5F30-4F1F-B823-E1CA5B1F4B04}" type="presParOf" srcId="{E46F807E-3DE4-4C51-BF4F-C17C1A893414}" destId="{6480371A-16FC-492C-85B3-497A419261C1}" srcOrd="0" destOrd="0" presId="urn:microsoft.com/office/officeart/2005/8/layout/hierarchy1"/>
    <dgm:cxn modelId="{C4446C78-43BB-464D-B6E9-63FB0EDCCCA8}" type="presParOf" srcId="{E46F807E-3DE4-4C51-BF4F-C17C1A893414}" destId="{BAA1AF93-7589-47F1-99BF-9E454B1EEEFC}" srcOrd="1" destOrd="0" presId="urn:microsoft.com/office/officeart/2005/8/layout/hierarchy1"/>
    <dgm:cxn modelId="{3A5EB245-9A4F-404B-A951-66591282F3A0}" type="presParOf" srcId="{1879F8B9-A6DA-4D48-AC38-28CCC94EA4F6}" destId="{0946506A-A81C-41D1-B021-302146467C0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ED19633-4A52-4A5C-A06F-BDAAEFAA8309}" type="doc">
      <dgm:prSet loTypeId="urn:microsoft.com/office/officeart/2005/8/layout/hierarchy2" loCatId="hierarchy" qsTypeId="urn:microsoft.com/office/officeart/2005/8/quickstyle/3d1" qsCatId="3D" csTypeId="urn:microsoft.com/office/officeart/2005/8/colors/accent0_3" csCatId="mainScheme" phldr="1"/>
      <dgm:spPr/>
      <dgm:t>
        <a:bodyPr/>
        <a:lstStyle/>
        <a:p>
          <a:endParaRPr lang="ru-RU"/>
        </a:p>
      </dgm:t>
    </dgm:pt>
    <dgm:pt modelId="{A8BAA3AD-0E7F-471F-9566-09626F0C093E}">
      <dgm:prSet phldrT="[Текст]"/>
      <dgm:spPr/>
      <dgm:t>
        <a:bodyPr/>
        <a:lstStyle/>
        <a:p>
          <a:r>
            <a:rPr lang="ru-RU" b="1" dirty="0"/>
            <a:t>Типичные ошибки</a:t>
          </a:r>
        </a:p>
      </dgm:t>
    </dgm:pt>
    <dgm:pt modelId="{7D12F7D7-94D1-4E3B-83A8-DE3DF1A5CE3B}" type="parTrans" cxnId="{8B7BA89C-CD8A-42C1-A19B-D33816EBF3D5}">
      <dgm:prSet/>
      <dgm:spPr/>
      <dgm:t>
        <a:bodyPr/>
        <a:lstStyle/>
        <a:p>
          <a:endParaRPr lang="ru-RU"/>
        </a:p>
      </dgm:t>
    </dgm:pt>
    <dgm:pt modelId="{6AA85854-F45A-4F90-992D-029DACA4D3C8}" type="sibTrans" cxnId="{8B7BA89C-CD8A-42C1-A19B-D33816EBF3D5}">
      <dgm:prSet/>
      <dgm:spPr/>
      <dgm:t>
        <a:bodyPr/>
        <a:lstStyle/>
        <a:p>
          <a:endParaRPr lang="ru-RU"/>
        </a:p>
      </dgm:t>
    </dgm:pt>
    <dgm:pt modelId="{9A70F4D7-764E-490A-BFE9-4073448FB997}">
      <dgm:prSet phldrT="[Текст]"/>
      <dgm:spPr/>
      <dgm:t>
        <a:bodyPr/>
        <a:lstStyle/>
        <a:p>
          <a:r>
            <a:rPr lang="ru-RU" dirty="0"/>
            <a:t>  Отсутствие логического перехода</a:t>
          </a:r>
        </a:p>
      </dgm:t>
    </dgm:pt>
    <dgm:pt modelId="{7AF0875A-161A-44B9-AAFF-3B554909FEF0}" type="parTrans" cxnId="{E37BFC98-2D91-445C-8CAC-43DEE85823FD}">
      <dgm:prSet/>
      <dgm:spPr/>
      <dgm:t>
        <a:bodyPr/>
        <a:lstStyle/>
        <a:p>
          <a:endParaRPr lang="ru-RU"/>
        </a:p>
      </dgm:t>
    </dgm:pt>
    <dgm:pt modelId="{08C473F0-35DF-4E63-9F7C-C4F599AB24B9}" type="sibTrans" cxnId="{E37BFC98-2D91-445C-8CAC-43DEE85823FD}">
      <dgm:prSet/>
      <dgm:spPr/>
      <dgm:t>
        <a:bodyPr/>
        <a:lstStyle/>
        <a:p>
          <a:endParaRPr lang="ru-RU"/>
        </a:p>
      </dgm:t>
    </dgm:pt>
    <dgm:pt modelId="{DA4297F2-BEC2-4A69-AA52-B1B8D53E02A2}">
      <dgm:prSet phldrT="[Текст]"/>
      <dgm:spPr/>
      <dgm:t>
        <a:bodyPr/>
        <a:lstStyle/>
        <a:p>
          <a:pPr>
            <a:spcAft>
              <a:spcPts val="0"/>
            </a:spcAft>
          </a:pPr>
          <a:r>
            <a:rPr lang="ru-RU" dirty="0"/>
            <a:t>  Фактические </a:t>
          </a:r>
        </a:p>
        <a:p>
          <a:pPr>
            <a:spcAft>
              <a:spcPts val="0"/>
            </a:spcAft>
          </a:pPr>
          <a:r>
            <a:rPr lang="ru-RU" dirty="0"/>
            <a:t>ошибки</a:t>
          </a:r>
        </a:p>
        <a:p>
          <a:pPr>
            <a:spcAft>
              <a:spcPts val="0"/>
            </a:spcAft>
          </a:pPr>
          <a:endParaRPr lang="ru-RU" dirty="0"/>
        </a:p>
      </dgm:t>
    </dgm:pt>
    <dgm:pt modelId="{3E6CD12C-A028-4C51-98CE-6D54A495C451}" type="parTrans" cxnId="{2D137852-87D4-41DA-88B8-C5E030C4B0EF}">
      <dgm:prSet/>
      <dgm:spPr/>
      <dgm:t>
        <a:bodyPr/>
        <a:lstStyle/>
        <a:p>
          <a:endParaRPr lang="ru-RU"/>
        </a:p>
      </dgm:t>
    </dgm:pt>
    <dgm:pt modelId="{BAFEF138-AE7C-4DCE-8E1C-F959B426F9B6}" type="sibTrans" cxnId="{2D137852-87D4-41DA-88B8-C5E030C4B0EF}">
      <dgm:prSet/>
      <dgm:spPr/>
      <dgm:t>
        <a:bodyPr/>
        <a:lstStyle/>
        <a:p>
          <a:endParaRPr lang="ru-RU"/>
        </a:p>
      </dgm:t>
    </dgm:pt>
    <dgm:pt modelId="{240EBF2D-0C35-4C17-9806-A37A28460E1F}">
      <dgm:prSet/>
      <dgm:spPr/>
      <dgm:t>
        <a:bodyPr/>
        <a:lstStyle/>
        <a:p>
          <a:r>
            <a:rPr lang="ru-RU" dirty="0"/>
            <a:t>    «Пример» не подтверждает тезис</a:t>
          </a:r>
        </a:p>
      </dgm:t>
    </dgm:pt>
    <dgm:pt modelId="{28504193-7135-4F7E-8C15-A13F4894D0EE}" type="parTrans" cxnId="{E6371C75-A98F-464B-A506-09854F741EC7}">
      <dgm:prSet/>
      <dgm:spPr/>
      <dgm:t>
        <a:bodyPr/>
        <a:lstStyle/>
        <a:p>
          <a:endParaRPr lang="ru-RU"/>
        </a:p>
      </dgm:t>
    </dgm:pt>
    <dgm:pt modelId="{C78BD7BE-B226-4F39-86DC-247B8CC1C320}" type="sibTrans" cxnId="{E6371C75-A98F-464B-A506-09854F741EC7}">
      <dgm:prSet/>
      <dgm:spPr/>
      <dgm:t>
        <a:bodyPr/>
        <a:lstStyle/>
        <a:p>
          <a:endParaRPr lang="ru-RU"/>
        </a:p>
      </dgm:t>
    </dgm:pt>
    <dgm:pt modelId="{0737BC24-A794-477A-932E-27240C91A39C}">
      <dgm:prSet/>
      <dgm:spPr/>
      <dgm:t>
        <a:bodyPr/>
        <a:lstStyle/>
        <a:p>
          <a:r>
            <a:rPr lang="ru-RU" dirty="0"/>
            <a:t>Не  показана связь между примером и тезисом</a:t>
          </a:r>
        </a:p>
      </dgm:t>
    </dgm:pt>
    <dgm:pt modelId="{79FC772B-09D6-4F09-92D9-9A51539E97C9}" type="parTrans" cxnId="{854DE00E-4735-4579-B85E-97CB2464D2EC}">
      <dgm:prSet/>
      <dgm:spPr/>
      <dgm:t>
        <a:bodyPr/>
        <a:lstStyle/>
        <a:p>
          <a:endParaRPr lang="ru-RU"/>
        </a:p>
      </dgm:t>
    </dgm:pt>
    <dgm:pt modelId="{7BF93CEC-C311-4059-A32A-2ECCF4F242BC}" type="sibTrans" cxnId="{854DE00E-4735-4579-B85E-97CB2464D2EC}">
      <dgm:prSet/>
      <dgm:spPr/>
      <dgm:t>
        <a:bodyPr/>
        <a:lstStyle/>
        <a:p>
          <a:endParaRPr lang="ru-RU"/>
        </a:p>
      </dgm:t>
    </dgm:pt>
    <dgm:pt modelId="{9AA5AFE7-C079-4FB5-85D0-BFB1EA701E91}" type="pres">
      <dgm:prSet presAssocID="{AED19633-4A52-4A5C-A06F-BDAAEFAA8309}" presName="diagram" presStyleCnt="0">
        <dgm:presLayoutVars>
          <dgm:chPref val="1"/>
          <dgm:dir/>
          <dgm:animOne val="branch"/>
          <dgm:animLvl val="lvl"/>
          <dgm:resizeHandles val="exact"/>
        </dgm:presLayoutVars>
      </dgm:prSet>
      <dgm:spPr/>
      <dgm:t>
        <a:bodyPr/>
        <a:lstStyle/>
        <a:p>
          <a:endParaRPr lang="ru-RU"/>
        </a:p>
      </dgm:t>
    </dgm:pt>
    <dgm:pt modelId="{66ABC85C-6DC7-4169-BFD5-236EBD1BF78B}" type="pres">
      <dgm:prSet presAssocID="{A8BAA3AD-0E7F-471F-9566-09626F0C093E}" presName="root1" presStyleCnt="0"/>
      <dgm:spPr/>
    </dgm:pt>
    <dgm:pt modelId="{3199AA77-6162-42FA-A8E0-6908A92DF0F4}" type="pres">
      <dgm:prSet presAssocID="{A8BAA3AD-0E7F-471F-9566-09626F0C093E}" presName="LevelOneTextNode" presStyleLbl="node0" presStyleIdx="0" presStyleCnt="1">
        <dgm:presLayoutVars>
          <dgm:chPref val="3"/>
        </dgm:presLayoutVars>
      </dgm:prSet>
      <dgm:spPr/>
      <dgm:t>
        <a:bodyPr/>
        <a:lstStyle/>
        <a:p>
          <a:endParaRPr lang="ru-RU"/>
        </a:p>
      </dgm:t>
    </dgm:pt>
    <dgm:pt modelId="{C1FE6AC3-9D80-483E-805D-84D6D42C1E0E}" type="pres">
      <dgm:prSet presAssocID="{A8BAA3AD-0E7F-471F-9566-09626F0C093E}" presName="level2hierChild" presStyleCnt="0"/>
      <dgm:spPr/>
    </dgm:pt>
    <dgm:pt modelId="{A43647A6-B3EC-479C-BFF3-687D92E509C6}" type="pres">
      <dgm:prSet presAssocID="{7AF0875A-161A-44B9-AAFF-3B554909FEF0}" presName="conn2-1" presStyleLbl="parChTrans1D2" presStyleIdx="0" presStyleCnt="4"/>
      <dgm:spPr/>
      <dgm:t>
        <a:bodyPr/>
        <a:lstStyle/>
        <a:p>
          <a:endParaRPr lang="ru-RU"/>
        </a:p>
      </dgm:t>
    </dgm:pt>
    <dgm:pt modelId="{CCBC8686-8838-4782-B70E-3805E39295F4}" type="pres">
      <dgm:prSet presAssocID="{7AF0875A-161A-44B9-AAFF-3B554909FEF0}" presName="connTx" presStyleLbl="parChTrans1D2" presStyleIdx="0" presStyleCnt="4"/>
      <dgm:spPr/>
      <dgm:t>
        <a:bodyPr/>
        <a:lstStyle/>
        <a:p>
          <a:endParaRPr lang="ru-RU"/>
        </a:p>
      </dgm:t>
    </dgm:pt>
    <dgm:pt modelId="{C33F9602-4E83-46AF-BC83-4B17D05F7920}" type="pres">
      <dgm:prSet presAssocID="{9A70F4D7-764E-490A-BFE9-4073448FB997}" presName="root2" presStyleCnt="0"/>
      <dgm:spPr/>
    </dgm:pt>
    <dgm:pt modelId="{765EC410-ECB7-448F-80B5-81896D0EAF77}" type="pres">
      <dgm:prSet presAssocID="{9A70F4D7-764E-490A-BFE9-4073448FB997}" presName="LevelTwoTextNode" presStyleLbl="node2" presStyleIdx="0" presStyleCnt="4" custScaleX="121323">
        <dgm:presLayoutVars>
          <dgm:chPref val="3"/>
        </dgm:presLayoutVars>
      </dgm:prSet>
      <dgm:spPr/>
      <dgm:t>
        <a:bodyPr/>
        <a:lstStyle/>
        <a:p>
          <a:endParaRPr lang="ru-RU"/>
        </a:p>
      </dgm:t>
    </dgm:pt>
    <dgm:pt modelId="{21740E88-8D54-47BE-B956-ABACBA6CAF6D}" type="pres">
      <dgm:prSet presAssocID="{9A70F4D7-764E-490A-BFE9-4073448FB997}" presName="level3hierChild" presStyleCnt="0"/>
      <dgm:spPr/>
    </dgm:pt>
    <dgm:pt modelId="{A59C96D5-B15D-4882-93E5-CA6C844FCD7B}" type="pres">
      <dgm:prSet presAssocID="{3E6CD12C-A028-4C51-98CE-6D54A495C451}" presName="conn2-1" presStyleLbl="parChTrans1D2" presStyleIdx="1" presStyleCnt="4"/>
      <dgm:spPr/>
      <dgm:t>
        <a:bodyPr/>
        <a:lstStyle/>
        <a:p>
          <a:endParaRPr lang="ru-RU"/>
        </a:p>
      </dgm:t>
    </dgm:pt>
    <dgm:pt modelId="{0867D395-1E56-4155-936F-C35D4D65FBE6}" type="pres">
      <dgm:prSet presAssocID="{3E6CD12C-A028-4C51-98CE-6D54A495C451}" presName="connTx" presStyleLbl="parChTrans1D2" presStyleIdx="1" presStyleCnt="4"/>
      <dgm:spPr/>
      <dgm:t>
        <a:bodyPr/>
        <a:lstStyle/>
        <a:p>
          <a:endParaRPr lang="ru-RU"/>
        </a:p>
      </dgm:t>
    </dgm:pt>
    <dgm:pt modelId="{3C19BBAB-5EAE-4B62-AEDD-D48E1714BCA6}" type="pres">
      <dgm:prSet presAssocID="{DA4297F2-BEC2-4A69-AA52-B1B8D53E02A2}" presName="root2" presStyleCnt="0"/>
      <dgm:spPr/>
    </dgm:pt>
    <dgm:pt modelId="{BC1048E3-6A7F-4307-BB31-5018F0D89F00}" type="pres">
      <dgm:prSet presAssocID="{DA4297F2-BEC2-4A69-AA52-B1B8D53E02A2}" presName="LevelTwoTextNode" presStyleLbl="node2" presStyleIdx="1" presStyleCnt="4" custScaleX="123289">
        <dgm:presLayoutVars>
          <dgm:chPref val="3"/>
        </dgm:presLayoutVars>
      </dgm:prSet>
      <dgm:spPr/>
      <dgm:t>
        <a:bodyPr/>
        <a:lstStyle/>
        <a:p>
          <a:endParaRPr lang="ru-RU"/>
        </a:p>
      </dgm:t>
    </dgm:pt>
    <dgm:pt modelId="{5FF61089-B31E-4A9C-9A24-A2DB566E80B4}" type="pres">
      <dgm:prSet presAssocID="{DA4297F2-BEC2-4A69-AA52-B1B8D53E02A2}" presName="level3hierChild" presStyleCnt="0"/>
      <dgm:spPr/>
    </dgm:pt>
    <dgm:pt modelId="{53FF21F6-7F5A-4F3C-9939-3D91FB0E8B3C}" type="pres">
      <dgm:prSet presAssocID="{28504193-7135-4F7E-8C15-A13F4894D0EE}" presName="conn2-1" presStyleLbl="parChTrans1D2" presStyleIdx="2" presStyleCnt="4"/>
      <dgm:spPr/>
      <dgm:t>
        <a:bodyPr/>
        <a:lstStyle/>
        <a:p>
          <a:endParaRPr lang="ru-RU"/>
        </a:p>
      </dgm:t>
    </dgm:pt>
    <dgm:pt modelId="{A4A8C545-FA83-4EE7-8B36-7093CC4FE035}" type="pres">
      <dgm:prSet presAssocID="{28504193-7135-4F7E-8C15-A13F4894D0EE}" presName="connTx" presStyleLbl="parChTrans1D2" presStyleIdx="2" presStyleCnt="4"/>
      <dgm:spPr/>
      <dgm:t>
        <a:bodyPr/>
        <a:lstStyle/>
        <a:p>
          <a:endParaRPr lang="ru-RU"/>
        </a:p>
      </dgm:t>
    </dgm:pt>
    <dgm:pt modelId="{1453619F-8154-489B-8F68-F0EBB7C9CDD8}" type="pres">
      <dgm:prSet presAssocID="{240EBF2D-0C35-4C17-9806-A37A28460E1F}" presName="root2" presStyleCnt="0"/>
      <dgm:spPr/>
    </dgm:pt>
    <dgm:pt modelId="{F60B1063-73B7-4FDE-9CFE-98CA7AC36FF5}" type="pres">
      <dgm:prSet presAssocID="{240EBF2D-0C35-4C17-9806-A37A28460E1F}" presName="LevelTwoTextNode" presStyleLbl="node2" presStyleIdx="2" presStyleCnt="4" custScaleX="125255">
        <dgm:presLayoutVars>
          <dgm:chPref val="3"/>
        </dgm:presLayoutVars>
      </dgm:prSet>
      <dgm:spPr/>
      <dgm:t>
        <a:bodyPr/>
        <a:lstStyle/>
        <a:p>
          <a:endParaRPr lang="ru-RU"/>
        </a:p>
      </dgm:t>
    </dgm:pt>
    <dgm:pt modelId="{D81C9B8A-83B8-40C8-8354-118CD09B4792}" type="pres">
      <dgm:prSet presAssocID="{240EBF2D-0C35-4C17-9806-A37A28460E1F}" presName="level3hierChild" presStyleCnt="0"/>
      <dgm:spPr/>
    </dgm:pt>
    <dgm:pt modelId="{8C79C683-465E-4150-90AB-247B11E5674F}" type="pres">
      <dgm:prSet presAssocID="{79FC772B-09D6-4F09-92D9-9A51539E97C9}" presName="conn2-1" presStyleLbl="parChTrans1D2" presStyleIdx="3" presStyleCnt="4"/>
      <dgm:spPr/>
      <dgm:t>
        <a:bodyPr/>
        <a:lstStyle/>
        <a:p>
          <a:endParaRPr lang="ru-RU"/>
        </a:p>
      </dgm:t>
    </dgm:pt>
    <dgm:pt modelId="{654F6AB4-0692-475A-ABB2-831EECB68AAA}" type="pres">
      <dgm:prSet presAssocID="{79FC772B-09D6-4F09-92D9-9A51539E97C9}" presName="connTx" presStyleLbl="parChTrans1D2" presStyleIdx="3" presStyleCnt="4"/>
      <dgm:spPr/>
      <dgm:t>
        <a:bodyPr/>
        <a:lstStyle/>
        <a:p>
          <a:endParaRPr lang="ru-RU"/>
        </a:p>
      </dgm:t>
    </dgm:pt>
    <dgm:pt modelId="{063F1B4E-02D0-4F1D-A827-69A9BC0F11E0}" type="pres">
      <dgm:prSet presAssocID="{0737BC24-A794-477A-932E-27240C91A39C}" presName="root2" presStyleCnt="0"/>
      <dgm:spPr/>
    </dgm:pt>
    <dgm:pt modelId="{DCDC2379-ABD3-493E-8F0D-F97DBFF0FDCA}" type="pres">
      <dgm:prSet presAssocID="{0737BC24-A794-477A-932E-27240C91A39C}" presName="LevelTwoTextNode" presStyleLbl="node2" presStyleIdx="3" presStyleCnt="4" custScaleX="125254">
        <dgm:presLayoutVars>
          <dgm:chPref val="3"/>
        </dgm:presLayoutVars>
      </dgm:prSet>
      <dgm:spPr/>
      <dgm:t>
        <a:bodyPr/>
        <a:lstStyle/>
        <a:p>
          <a:endParaRPr lang="ru-RU"/>
        </a:p>
      </dgm:t>
    </dgm:pt>
    <dgm:pt modelId="{5D160CA4-6886-40DF-BEDA-B7438DED8783}" type="pres">
      <dgm:prSet presAssocID="{0737BC24-A794-477A-932E-27240C91A39C}" presName="level3hierChild" presStyleCnt="0"/>
      <dgm:spPr/>
    </dgm:pt>
  </dgm:ptLst>
  <dgm:cxnLst>
    <dgm:cxn modelId="{8B7BA89C-CD8A-42C1-A19B-D33816EBF3D5}" srcId="{AED19633-4A52-4A5C-A06F-BDAAEFAA8309}" destId="{A8BAA3AD-0E7F-471F-9566-09626F0C093E}" srcOrd="0" destOrd="0" parTransId="{7D12F7D7-94D1-4E3B-83A8-DE3DF1A5CE3B}" sibTransId="{6AA85854-F45A-4F90-992D-029DACA4D3C8}"/>
    <dgm:cxn modelId="{6A401AD7-23B0-4810-9D41-7E8514EEB786}" type="presOf" srcId="{DA4297F2-BEC2-4A69-AA52-B1B8D53E02A2}" destId="{BC1048E3-6A7F-4307-BB31-5018F0D89F00}" srcOrd="0" destOrd="0" presId="urn:microsoft.com/office/officeart/2005/8/layout/hierarchy2"/>
    <dgm:cxn modelId="{FC8EB3C2-1E1C-4EEF-8A72-380F52CC02E4}" type="presOf" srcId="{79FC772B-09D6-4F09-92D9-9A51539E97C9}" destId="{8C79C683-465E-4150-90AB-247B11E5674F}" srcOrd="0" destOrd="0" presId="urn:microsoft.com/office/officeart/2005/8/layout/hierarchy2"/>
    <dgm:cxn modelId="{BAF7B02E-39EC-4259-B810-FD8529367FBA}" type="presOf" srcId="{AED19633-4A52-4A5C-A06F-BDAAEFAA8309}" destId="{9AA5AFE7-C079-4FB5-85D0-BFB1EA701E91}" srcOrd="0" destOrd="0" presId="urn:microsoft.com/office/officeart/2005/8/layout/hierarchy2"/>
    <dgm:cxn modelId="{2D137852-87D4-41DA-88B8-C5E030C4B0EF}" srcId="{A8BAA3AD-0E7F-471F-9566-09626F0C093E}" destId="{DA4297F2-BEC2-4A69-AA52-B1B8D53E02A2}" srcOrd="1" destOrd="0" parTransId="{3E6CD12C-A028-4C51-98CE-6D54A495C451}" sibTransId="{BAFEF138-AE7C-4DCE-8E1C-F959B426F9B6}"/>
    <dgm:cxn modelId="{A7897496-5ED5-4324-9D75-593CC5A70BF3}" type="presOf" srcId="{A8BAA3AD-0E7F-471F-9566-09626F0C093E}" destId="{3199AA77-6162-42FA-A8E0-6908A92DF0F4}" srcOrd="0" destOrd="0" presId="urn:microsoft.com/office/officeart/2005/8/layout/hierarchy2"/>
    <dgm:cxn modelId="{685FA2E2-679C-493F-AD93-96EAF1296CF4}" type="presOf" srcId="{240EBF2D-0C35-4C17-9806-A37A28460E1F}" destId="{F60B1063-73B7-4FDE-9CFE-98CA7AC36FF5}" srcOrd="0" destOrd="0" presId="urn:microsoft.com/office/officeart/2005/8/layout/hierarchy2"/>
    <dgm:cxn modelId="{7707F80D-AF17-4BDE-92AA-3CA82BF71BDB}" type="presOf" srcId="{28504193-7135-4F7E-8C15-A13F4894D0EE}" destId="{53FF21F6-7F5A-4F3C-9939-3D91FB0E8B3C}" srcOrd="0" destOrd="0" presId="urn:microsoft.com/office/officeart/2005/8/layout/hierarchy2"/>
    <dgm:cxn modelId="{E6371C75-A98F-464B-A506-09854F741EC7}" srcId="{A8BAA3AD-0E7F-471F-9566-09626F0C093E}" destId="{240EBF2D-0C35-4C17-9806-A37A28460E1F}" srcOrd="2" destOrd="0" parTransId="{28504193-7135-4F7E-8C15-A13F4894D0EE}" sibTransId="{C78BD7BE-B226-4F39-86DC-247B8CC1C320}"/>
    <dgm:cxn modelId="{C1EDD722-58F7-4653-A537-CCD10991740B}" type="presOf" srcId="{9A70F4D7-764E-490A-BFE9-4073448FB997}" destId="{765EC410-ECB7-448F-80B5-81896D0EAF77}" srcOrd="0" destOrd="0" presId="urn:microsoft.com/office/officeart/2005/8/layout/hierarchy2"/>
    <dgm:cxn modelId="{FF7E806B-D614-4A6A-BC9F-BF09D72DC032}" type="presOf" srcId="{3E6CD12C-A028-4C51-98CE-6D54A495C451}" destId="{0867D395-1E56-4155-936F-C35D4D65FBE6}" srcOrd="1" destOrd="0" presId="urn:microsoft.com/office/officeart/2005/8/layout/hierarchy2"/>
    <dgm:cxn modelId="{8C7BA5ED-EB01-4718-88EC-0EC7DC666CD0}" type="presOf" srcId="{28504193-7135-4F7E-8C15-A13F4894D0EE}" destId="{A4A8C545-FA83-4EE7-8B36-7093CC4FE035}" srcOrd="1" destOrd="0" presId="urn:microsoft.com/office/officeart/2005/8/layout/hierarchy2"/>
    <dgm:cxn modelId="{0C8F2812-5A4A-4911-9120-33F4DEF405AC}" type="presOf" srcId="{0737BC24-A794-477A-932E-27240C91A39C}" destId="{DCDC2379-ABD3-493E-8F0D-F97DBFF0FDCA}" srcOrd="0" destOrd="0" presId="urn:microsoft.com/office/officeart/2005/8/layout/hierarchy2"/>
    <dgm:cxn modelId="{854DE00E-4735-4579-B85E-97CB2464D2EC}" srcId="{A8BAA3AD-0E7F-471F-9566-09626F0C093E}" destId="{0737BC24-A794-477A-932E-27240C91A39C}" srcOrd="3" destOrd="0" parTransId="{79FC772B-09D6-4F09-92D9-9A51539E97C9}" sibTransId="{7BF93CEC-C311-4059-A32A-2ECCF4F242BC}"/>
    <dgm:cxn modelId="{A9720379-B650-4976-B0D5-802175251BB3}" type="presOf" srcId="{7AF0875A-161A-44B9-AAFF-3B554909FEF0}" destId="{CCBC8686-8838-4782-B70E-3805E39295F4}" srcOrd="1" destOrd="0" presId="urn:microsoft.com/office/officeart/2005/8/layout/hierarchy2"/>
    <dgm:cxn modelId="{E37BFC98-2D91-445C-8CAC-43DEE85823FD}" srcId="{A8BAA3AD-0E7F-471F-9566-09626F0C093E}" destId="{9A70F4D7-764E-490A-BFE9-4073448FB997}" srcOrd="0" destOrd="0" parTransId="{7AF0875A-161A-44B9-AAFF-3B554909FEF0}" sibTransId="{08C473F0-35DF-4E63-9F7C-C4F599AB24B9}"/>
    <dgm:cxn modelId="{CA15F367-A15B-4AAC-9ADF-B93197848D87}" type="presOf" srcId="{3E6CD12C-A028-4C51-98CE-6D54A495C451}" destId="{A59C96D5-B15D-4882-93E5-CA6C844FCD7B}" srcOrd="0" destOrd="0" presId="urn:microsoft.com/office/officeart/2005/8/layout/hierarchy2"/>
    <dgm:cxn modelId="{5AA564CA-892D-420E-9438-AB746E4C41F3}" type="presOf" srcId="{7AF0875A-161A-44B9-AAFF-3B554909FEF0}" destId="{A43647A6-B3EC-479C-BFF3-687D92E509C6}" srcOrd="0" destOrd="0" presId="urn:microsoft.com/office/officeart/2005/8/layout/hierarchy2"/>
    <dgm:cxn modelId="{9A9B1784-6443-43C9-8ED0-0A8E0E9E8F35}" type="presOf" srcId="{79FC772B-09D6-4F09-92D9-9A51539E97C9}" destId="{654F6AB4-0692-475A-ABB2-831EECB68AAA}" srcOrd="1" destOrd="0" presId="urn:microsoft.com/office/officeart/2005/8/layout/hierarchy2"/>
    <dgm:cxn modelId="{E3946294-4888-484A-909F-2AE1B467CF8F}" type="presParOf" srcId="{9AA5AFE7-C079-4FB5-85D0-BFB1EA701E91}" destId="{66ABC85C-6DC7-4169-BFD5-236EBD1BF78B}" srcOrd="0" destOrd="0" presId="urn:microsoft.com/office/officeart/2005/8/layout/hierarchy2"/>
    <dgm:cxn modelId="{CA9A65EC-6D19-47AD-A6C1-8CF29F1640B2}" type="presParOf" srcId="{66ABC85C-6DC7-4169-BFD5-236EBD1BF78B}" destId="{3199AA77-6162-42FA-A8E0-6908A92DF0F4}" srcOrd="0" destOrd="0" presId="urn:microsoft.com/office/officeart/2005/8/layout/hierarchy2"/>
    <dgm:cxn modelId="{29826450-09A4-45AF-B3D1-ED32B57BC962}" type="presParOf" srcId="{66ABC85C-6DC7-4169-BFD5-236EBD1BF78B}" destId="{C1FE6AC3-9D80-483E-805D-84D6D42C1E0E}" srcOrd="1" destOrd="0" presId="urn:microsoft.com/office/officeart/2005/8/layout/hierarchy2"/>
    <dgm:cxn modelId="{267A5CB0-FDC6-44E4-AFD4-714F9433C55F}" type="presParOf" srcId="{C1FE6AC3-9D80-483E-805D-84D6D42C1E0E}" destId="{A43647A6-B3EC-479C-BFF3-687D92E509C6}" srcOrd="0" destOrd="0" presId="urn:microsoft.com/office/officeart/2005/8/layout/hierarchy2"/>
    <dgm:cxn modelId="{A6A6D83D-358D-4370-86EF-683920E139A1}" type="presParOf" srcId="{A43647A6-B3EC-479C-BFF3-687D92E509C6}" destId="{CCBC8686-8838-4782-B70E-3805E39295F4}" srcOrd="0" destOrd="0" presId="urn:microsoft.com/office/officeart/2005/8/layout/hierarchy2"/>
    <dgm:cxn modelId="{5D770DFC-8526-45DC-868B-F36D38CF2A67}" type="presParOf" srcId="{C1FE6AC3-9D80-483E-805D-84D6D42C1E0E}" destId="{C33F9602-4E83-46AF-BC83-4B17D05F7920}" srcOrd="1" destOrd="0" presId="urn:microsoft.com/office/officeart/2005/8/layout/hierarchy2"/>
    <dgm:cxn modelId="{263528B7-E5D6-4F78-A983-1F75C560BE8A}" type="presParOf" srcId="{C33F9602-4E83-46AF-BC83-4B17D05F7920}" destId="{765EC410-ECB7-448F-80B5-81896D0EAF77}" srcOrd="0" destOrd="0" presId="urn:microsoft.com/office/officeart/2005/8/layout/hierarchy2"/>
    <dgm:cxn modelId="{163E65CB-87F9-4CC4-820F-FE4836E133D4}" type="presParOf" srcId="{C33F9602-4E83-46AF-BC83-4B17D05F7920}" destId="{21740E88-8D54-47BE-B956-ABACBA6CAF6D}" srcOrd="1" destOrd="0" presId="urn:microsoft.com/office/officeart/2005/8/layout/hierarchy2"/>
    <dgm:cxn modelId="{C229B367-3C13-4A75-9787-5F51F70035EB}" type="presParOf" srcId="{C1FE6AC3-9D80-483E-805D-84D6D42C1E0E}" destId="{A59C96D5-B15D-4882-93E5-CA6C844FCD7B}" srcOrd="2" destOrd="0" presId="urn:microsoft.com/office/officeart/2005/8/layout/hierarchy2"/>
    <dgm:cxn modelId="{3A06C2AF-992B-4096-910A-B08F5C9F6A19}" type="presParOf" srcId="{A59C96D5-B15D-4882-93E5-CA6C844FCD7B}" destId="{0867D395-1E56-4155-936F-C35D4D65FBE6}" srcOrd="0" destOrd="0" presId="urn:microsoft.com/office/officeart/2005/8/layout/hierarchy2"/>
    <dgm:cxn modelId="{F08479A7-BA97-41AF-8FE2-7BA7510B0337}" type="presParOf" srcId="{C1FE6AC3-9D80-483E-805D-84D6D42C1E0E}" destId="{3C19BBAB-5EAE-4B62-AEDD-D48E1714BCA6}" srcOrd="3" destOrd="0" presId="urn:microsoft.com/office/officeart/2005/8/layout/hierarchy2"/>
    <dgm:cxn modelId="{5C3568B1-D563-4A0D-96D8-0481C90DDB7C}" type="presParOf" srcId="{3C19BBAB-5EAE-4B62-AEDD-D48E1714BCA6}" destId="{BC1048E3-6A7F-4307-BB31-5018F0D89F00}" srcOrd="0" destOrd="0" presId="urn:microsoft.com/office/officeart/2005/8/layout/hierarchy2"/>
    <dgm:cxn modelId="{44E68311-3DAD-4FA0-8C9E-C6882B5CDFED}" type="presParOf" srcId="{3C19BBAB-5EAE-4B62-AEDD-D48E1714BCA6}" destId="{5FF61089-B31E-4A9C-9A24-A2DB566E80B4}" srcOrd="1" destOrd="0" presId="urn:microsoft.com/office/officeart/2005/8/layout/hierarchy2"/>
    <dgm:cxn modelId="{7470DA49-03A0-41CC-BF63-27CA0797D3D3}" type="presParOf" srcId="{C1FE6AC3-9D80-483E-805D-84D6D42C1E0E}" destId="{53FF21F6-7F5A-4F3C-9939-3D91FB0E8B3C}" srcOrd="4" destOrd="0" presId="urn:microsoft.com/office/officeart/2005/8/layout/hierarchy2"/>
    <dgm:cxn modelId="{A7043C38-2129-4ADA-A951-D7A4539070B2}" type="presParOf" srcId="{53FF21F6-7F5A-4F3C-9939-3D91FB0E8B3C}" destId="{A4A8C545-FA83-4EE7-8B36-7093CC4FE035}" srcOrd="0" destOrd="0" presId="urn:microsoft.com/office/officeart/2005/8/layout/hierarchy2"/>
    <dgm:cxn modelId="{5E402B9D-3F5F-40C9-AA47-43B9D0445B3B}" type="presParOf" srcId="{C1FE6AC3-9D80-483E-805D-84D6D42C1E0E}" destId="{1453619F-8154-489B-8F68-F0EBB7C9CDD8}" srcOrd="5" destOrd="0" presId="urn:microsoft.com/office/officeart/2005/8/layout/hierarchy2"/>
    <dgm:cxn modelId="{6ABB5BD6-D041-4590-8694-94CA74A7F447}" type="presParOf" srcId="{1453619F-8154-489B-8F68-F0EBB7C9CDD8}" destId="{F60B1063-73B7-4FDE-9CFE-98CA7AC36FF5}" srcOrd="0" destOrd="0" presId="urn:microsoft.com/office/officeart/2005/8/layout/hierarchy2"/>
    <dgm:cxn modelId="{EDB187F1-6DE8-4E54-B3A6-DC0627B6538C}" type="presParOf" srcId="{1453619F-8154-489B-8F68-F0EBB7C9CDD8}" destId="{D81C9B8A-83B8-40C8-8354-118CD09B4792}" srcOrd="1" destOrd="0" presId="urn:microsoft.com/office/officeart/2005/8/layout/hierarchy2"/>
    <dgm:cxn modelId="{BB597A05-B319-4E6E-87A1-87ADCF580166}" type="presParOf" srcId="{C1FE6AC3-9D80-483E-805D-84D6D42C1E0E}" destId="{8C79C683-465E-4150-90AB-247B11E5674F}" srcOrd="6" destOrd="0" presId="urn:microsoft.com/office/officeart/2005/8/layout/hierarchy2"/>
    <dgm:cxn modelId="{DA6DAED1-40F2-419A-B37A-359AAA0E2BC7}" type="presParOf" srcId="{8C79C683-465E-4150-90AB-247B11E5674F}" destId="{654F6AB4-0692-475A-ABB2-831EECB68AAA}" srcOrd="0" destOrd="0" presId="urn:microsoft.com/office/officeart/2005/8/layout/hierarchy2"/>
    <dgm:cxn modelId="{6201B611-16C1-49A3-BD57-8209C79138C6}" type="presParOf" srcId="{C1FE6AC3-9D80-483E-805D-84D6D42C1E0E}" destId="{063F1B4E-02D0-4F1D-A827-69A9BC0F11E0}" srcOrd="7" destOrd="0" presId="urn:microsoft.com/office/officeart/2005/8/layout/hierarchy2"/>
    <dgm:cxn modelId="{21BA4A4F-351F-4A6A-98CE-6F8C383036C9}" type="presParOf" srcId="{063F1B4E-02D0-4F1D-A827-69A9BC0F11E0}" destId="{DCDC2379-ABD3-493E-8F0D-F97DBFF0FDCA}" srcOrd="0" destOrd="0" presId="urn:microsoft.com/office/officeart/2005/8/layout/hierarchy2"/>
    <dgm:cxn modelId="{F7939ADC-3BE3-40D3-BFFB-2952A8524A2B}" type="presParOf" srcId="{063F1B4E-02D0-4F1D-A827-69A9BC0F11E0}" destId="{5D160CA4-6886-40DF-BEDA-B7438DED878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538988-65D5-4582-AEC1-A93E19DE7C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89C78C1-2128-4F63-A7D0-F9DE635DC469}">
      <dgm:prSet phldrT="[Текст]"/>
      <dgm:spPr/>
      <dgm:t>
        <a:bodyPr/>
        <a:lstStyle/>
        <a:p>
          <a:r>
            <a:rPr lang="ru-RU" b="1" dirty="0"/>
            <a:t> Стилистическая окраска</a:t>
          </a:r>
        </a:p>
      </dgm:t>
    </dgm:pt>
    <dgm:pt modelId="{C67686D4-036F-49E0-A582-93FBB83DBA39}" type="parTrans" cxnId="{C1E086F8-933A-449F-82FD-3E7B62AE19A8}">
      <dgm:prSet/>
      <dgm:spPr/>
      <dgm:t>
        <a:bodyPr/>
        <a:lstStyle/>
        <a:p>
          <a:endParaRPr lang="ru-RU"/>
        </a:p>
      </dgm:t>
    </dgm:pt>
    <dgm:pt modelId="{652D38D6-E9C6-41B1-8433-CFA8BD1EA329}" type="sibTrans" cxnId="{C1E086F8-933A-449F-82FD-3E7B62AE19A8}">
      <dgm:prSet/>
      <dgm:spPr/>
      <dgm:t>
        <a:bodyPr/>
        <a:lstStyle/>
        <a:p>
          <a:endParaRPr lang="ru-RU"/>
        </a:p>
      </dgm:t>
    </dgm:pt>
    <dgm:pt modelId="{D3EEF69A-7A46-4919-A557-D21D725E8C3E}">
      <dgm:prSet phldrT="[Текст]"/>
      <dgm:spPr/>
      <dgm:t>
        <a:bodyPr/>
        <a:lstStyle/>
        <a:p>
          <a:pPr>
            <a:spcAft>
              <a:spcPts val="0"/>
            </a:spcAft>
          </a:pPr>
          <a:r>
            <a:rPr lang="ru-RU" dirty="0"/>
            <a:t> разговорная</a:t>
          </a:r>
        </a:p>
      </dgm:t>
    </dgm:pt>
    <dgm:pt modelId="{F03D12DC-BE46-4CC9-9AF5-740FEF83063B}" type="parTrans" cxnId="{82759B6E-6240-453A-9A02-67A9E3F0013E}">
      <dgm:prSet/>
      <dgm:spPr/>
      <dgm:t>
        <a:bodyPr/>
        <a:lstStyle/>
        <a:p>
          <a:endParaRPr lang="ru-RU"/>
        </a:p>
      </dgm:t>
    </dgm:pt>
    <dgm:pt modelId="{CAA1A6B1-3219-4E65-9FA3-479F489C5801}" type="sibTrans" cxnId="{82759B6E-6240-453A-9A02-67A9E3F0013E}">
      <dgm:prSet/>
      <dgm:spPr/>
      <dgm:t>
        <a:bodyPr/>
        <a:lstStyle/>
        <a:p>
          <a:endParaRPr lang="ru-RU"/>
        </a:p>
      </dgm:t>
    </dgm:pt>
    <dgm:pt modelId="{705463DB-9814-4E36-AC20-AE236D3C9755}">
      <dgm:prSet phldrT="[Текст]"/>
      <dgm:spPr/>
      <dgm:t>
        <a:bodyPr/>
        <a:lstStyle/>
        <a:p>
          <a:r>
            <a:rPr lang="ru-RU" i="1" dirty="0"/>
            <a:t> физиономия,</a:t>
          </a:r>
        </a:p>
        <a:p>
          <a:r>
            <a:rPr lang="ru-RU" i="1" dirty="0"/>
            <a:t>мордочка</a:t>
          </a:r>
          <a:endParaRPr lang="ru-RU" dirty="0"/>
        </a:p>
      </dgm:t>
    </dgm:pt>
    <dgm:pt modelId="{02CB45F4-9A1F-4A3D-8ADE-9C4479B4FF71}" type="parTrans" cxnId="{2448B22C-3A61-4DA0-B254-A4A9B66B1F6A}">
      <dgm:prSet/>
      <dgm:spPr/>
      <dgm:t>
        <a:bodyPr/>
        <a:lstStyle/>
        <a:p>
          <a:endParaRPr lang="ru-RU"/>
        </a:p>
      </dgm:t>
    </dgm:pt>
    <dgm:pt modelId="{EC9F27C9-EABE-472C-A7A9-CA2AD66E7149}" type="sibTrans" cxnId="{2448B22C-3A61-4DA0-B254-A4A9B66B1F6A}">
      <dgm:prSet/>
      <dgm:spPr/>
      <dgm:t>
        <a:bodyPr/>
        <a:lstStyle/>
        <a:p>
          <a:endParaRPr lang="ru-RU"/>
        </a:p>
      </dgm:t>
    </dgm:pt>
    <dgm:pt modelId="{9274DE55-C6D8-489F-8897-E9CA41CD9A51}">
      <dgm:prSet phldrT="[Текст]"/>
      <dgm:spPr/>
      <dgm:t>
        <a:bodyPr/>
        <a:lstStyle/>
        <a:p>
          <a:pPr>
            <a:spcAft>
              <a:spcPts val="0"/>
            </a:spcAft>
          </a:pPr>
          <a:r>
            <a:rPr lang="ru-RU" dirty="0"/>
            <a:t> нейтральная</a:t>
          </a:r>
        </a:p>
      </dgm:t>
    </dgm:pt>
    <dgm:pt modelId="{004AAFE5-A5E8-47D1-900E-B378FDA99668}" type="parTrans" cxnId="{F571CEF5-C0A3-42CB-B436-CDC3755038CD}">
      <dgm:prSet/>
      <dgm:spPr/>
      <dgm:t>
        <a:bodyPr/>
        <a:lstStyle/>
        <a:p>
          <a:endParaRPr lang="ru-RU"/>
        </a:p>
      </dgm:t>
    </dgm:pt>
    <dgm:pt modelId="{84B2FFF1-549A-4DC0-8297-546DF6BC7E94}" type="sibTrans" cxnId="{F571CEF5-C0A3-42CB-B436-CDC3755038CD}">
      <dgm:prSet/>
      <dgm:spPr/>
      <dgm:t>
        <a:bodyPr/>
        <a:lstStyle/>
        <a:p>
          <a:endParaRPr lang="ru-RU"/>
        </a:p>
      </dgm:t>
    </dgm:pt>
    <dgm:pt modelId="{636D2F1B-0F1E-40E3-927F-8C1EA059EF06}">
      <dgm:prSet phldrT="[Текст]"/>
      <dgm:spPr/>
      <dgm:t>
        <a:bodyPr/>
        <a:lstStyle/>
        <a:p>
          <a:pPr>
            <a:spcAft>
              <a:spcPts val="0"/>
            </a:spcAft>
          </a:pPr>
          <a:r>
            <a:rPr lang="ru-RU" i="0" dirty="0"/>
            <a:t> </a:t>
          </a:r>
          <a:r>
            <a:rPr lang="ru-RU" i="1" dirty="0"/>
            <a:t>лицо</a:t>
          </a:r>
        </a:p>
      </dgm:t>
    </dgm:pt>
    <dgm:pt modelId="{A33922B3-DFAE-4FB6-99C8-A5E82FB9C461}" type="parTrans" cxnId="{A5875B83-89D0-4A03-B092-CF94C23F1FB6}">
      <dgm:prSet/>
      <dgm:spPr/>
      <dgm:t>
        <a:bodyPr/>
        <a:lstStyle/>
        <a:p>
          <a:endParaRPr lang="ru-RU"/>
        </a:p>
      </dgm:t>
    </dgm:pt>
    <dgm:pt modelId="{7B488301-0776-4BEA-8950-9DF570C5B8AA}" type="sibTrans" cxnId="{A5875B83-89D0-4A03-B092-CF94C23F1FB6}">
      <dgm:prSet/>
      <dgm:spPr/>
      <dgm:t>
        <a:bodyPr/>
        <a:lstStyle/>
        <a:p>
          <a:endParaRPr lang="ru-RU"/>
        </a:p>
      </dgm:t>
    </dgm:pt>
    <dgm:pt modelId="{8D57FAF8-B24A-4A9D-9791-E91BC441B020}">
      <dgm:prSet/>
      <dgm:spPr/>
      <dgm:t>
        <a:bodyPr/>
        <a:lstStyle/>
        <a:p>
          <a:pPr>
            <a:spcAft>
              <a:spcPts val="0"/>
            </a:spcAft>
          </a:pPr>
          <a:r>
            <a:rPr lang="ru-RU" dirty="0"/>
            <a:t> книжная</a:t>
          </a:r>
        </a:p>
      </dgm:t>
    </dgm:pt>
    <dgm:pt modelId="{F3E49C96-AAF3-429A-A6FB-09A0ED5C20E3}" type="parTrans" cxnId="{3B6E6CE2-9D54-4A9C-8B27-4A822DFF9BB9}">
      <dgm:prSet/>
      <dgm:spPr/>
      <dgm:t>
        <a:bodyPr/>
        <a:lstStyle/>
        <a:p>
          <a:endParaRPr lang="ru-RU"/>
        </a:p>
      </dgm:t>
    </dgm:pt>
    <dgm:pt modelId="{02CF87C8-B6C2-4BA6-BAE1-8534BBC217A0}" type="sibTrans" cxnId="{3B6E6CE2-9D54-4A9C-8B27-4A822DFF9BB9}">
      <dgm:prSet/>
      <dgm:spPr/>
      <dgm:t>
        <a:bodyPr/>
        <a:lstStyle/>
        <a:p>
          <a:endParaRPr lang="ru-RU"/>
        </a:p>
      </dgm:t>
    </dgm:pt>
    <dgm:pt modelId="{3718F64D-EECC-4E31-866F-1587809E47F1}">
      <dgm:prSet/>
      <dgm:spPr/>
      <dgm:t>
        <a:bodyPr/>
        <a:lstStyle/>
        <a:p>
          <a:r>
            <a:rPr lang="ru-RU" i="1" dirty="0"/>
            <a:t> лик</a:t>
          </a:r>
        </a:p>
      </dgm:t>
    </dgm:pt>
    <dgm:pt modelId="{6D11A3A5-CE79-4664-AF3C-01A7FB6D6181}" type="parTrans" cxnId="{6458DCE1-DB3C-4A47-877A-7B0603A04A62}">
      <dgm:prSet/>
      <dgm:spPr/>
      <dgm:t>
        <a:bodyPr/>
        <a:lstStyle/>
        <a:p>
          <a:endParaRPr lang="ru-RU"/>
        </a:p>
      </dgm:t>
    </dgm:pt>
    <dgm:pt modelId="{FB2E8772-7358-41CB-9732-4A8B1A49BA6C}" type="sibTrans" cxnId="{6458DCE1-DB3C-4A47-877A-7B0603A04A62}">
      <dgm:prSet/>
      <dgm:spPr/>
      <dgm:t>
        <a:bodyPr/>
        <a:lstStyle/>
        <a:p>
          <a:endParaRPr lang="ru-RU"/>
        </a:p>
      </dgm:t>
    </dgm:pt>
    <dgm:pt modelId="{28B9F375-F7F9-4E31-BBF1-559B5810FAA6}" type="pres">
      <dgm:prSet presAssocID="{C2538988-65D5-4582-AEC1-A93E19DE7C7C}" presName="hierChild1" presStyleCnt="0">
        <dgm:presLayoutVars>
          <dgm:chPref val="1"/>
          <dgm:dir/>
          <dgm:animOne val="branch"/>
          <dgm:animLvl val="lvl"/>
          <dgm:resizeHandles/>
        </dgm:presLayoutVars>
      </dgm:prSet>
      <dgm:spPr/>
      <dgm:t>
        <a:bodyPr/>
        <a:lstStyle/>
        <a:p>
          <a:endParaRPr lang="ru-RU"/>
        </a:p>
      </dgm:t>
    </dgm:pt>
    <dgm:pt modelId="{40337620-08E6-433F-8362-2104220CDA4E}" type="pres">
      <dgm:prSet presAssocID="{389C78C1-2128-4F63-A7D0-F9DE635DC469}" presName="hierRoot1" presStyleCnt="0"/>
      <dgm:spPr/>
    </dgm:pt>
    <dgm:pt modelId="{4A0A1943-41B5-4518-8BD5-BFF7EDD68B9F}" type="pres">
      <dgm:prSet presAssocID="{389C78C1-2128-4F63-A7D0-F9DE635DC469}" presName="composite" presStyleCnt="0"/>
      <dgm:spPr/>
    </dgm:pt>
    <dgm:pt modelId="{5C327468-B80A-4FE3-AA97-86E2E32617AB}" type="pres">
      <dgm:prSet presAssocID="{389C78C1-2128-4F63-A7D0-F9DE635DC469}" presName="background" presStyleLbl="node0" presStyleIdx="0" presStyleCnt="1"/>
      <dgm:spPr/>
    </dgm:pt>
    <dgm:pt modelId="{BDFB313C-907E-43F9-9F0F-64480C0B0C24}" type="pres">
      <dgm:prSet presAssocID="{389C78C1-2128-4F63-A7D0-F9DE635DC469}" presName="text" presStyleLbl="fgAcc0" presStyleIdx="0" presStyleCnt="1">
        <dgm:presLayoutVars>
          <dgm:chPref val="3"/>
        </dgm:presLayoutVars>
      </dgm:prSet>
      <dgm:spPr/>
      <dgm:t>
        <a:bodyPr/>
        <a:lstStyle/>
        <a:p>
          <a:endParaRPr lang="ru-RU"/>
        </a:p>
      </dgm:t>
    </dgm:pt>
    <dgm:pt modelId="{8544499B-206A-4A7B-BEC0-FA67420FB637}" type="pres">
      <dgm:prSet presAssocID="{389C78C1-2128-4F63-A7D0-F9DE635DC469}" presName="hierChild2" presStyleCnt="0"/>
      <dgm:spPr/>
    </dgm:pt>
    <dgm:pt modelId="{BB419883-DC7D-48FA-BD74-70FE9477E9A5}" type="pres">
      <dgm:prSet presAssocID="{F03D12DC-BE46-4CC9-9AF5-740FEF83063B}" presName="Name10" presStyleLbl="parChTrans1D2" presStyleIdx="0" presStyleCnt="3"/>
      <dgm:spPr/>
      <dgm:t>
        <a:bodyPr/>
        <a:lstStyle/>
        <a:p>
          <a:endParaRPr lang="ru-RU"/>
        </a:p>
      </dgm:t>
    </dgm:pt>
    <dgm:pt modelId="{45077E85-D445-4DB2-82E3-1F4A029F0CD7}" type="pres">
      <dgm:prSet presAssocID="{D3EEF69A-7A46-4919-A557-D21D725E8C3E}" presName="hierRoot2" presStyleCnt="0"/>
      <dgm:spPr/>
    </dgm:pt>
    <dgm:pt modelId="{C39E98C7-1D30-4FF3-A5F1-3DD15528525C}" type="pres">
      <dgm:prSet presAssocID="{D3EEF69A-7A46-4919-A557-D21D725E8C3E}" presName="composite2" presStyleCnt="0"/>
      <dgm:spPr/>
    </dgm:pt>
    <dgm:pt modelId="{CE25C2A3-A184-44B0-BDA6-EFE076C8F3F2}" type="pres">
      <dgm:prSet presAssocID="{D3EEF69A-7A46-4919-A557-D21D725E8C3E}" presName="background2" presStyleLbl="node2" presStyleIdx="0" presStyleCnt="3"/>
      <dgm:spPr/>
    </dgm:pt>
    <dgm:pt modelId="{3E8327BE-9FDA-4935-AC5A-DE568219AB04}" type="pres">
      <dgm:prSet presAssocID="{D3EEF69A-7A46-4919-A557-D21D725E8C3E}" presName="text2" presStyleLbl="fgAcc2" presStyleIdx="0" presStyleCnt="3">
        <dgm:presLayoutVars>
          <dgm:chPref val="3"/>
        </dgm:presLayoutVars>
      </dgm:prSet>
      <dgm:spPr/>
      <dgm:t>
        <a:bodyPr/>
        <a:lstStyle/>
        <a:p>
          <a:endParaRPr lang="ru-RU"/>
        </a:p>
      </dgm:t>
    </dgm:pt>
    <dgm:pt modelId="{F2C092A6-7FF3-40A8-AF1F-322CC7F594E9}" type="pres">
      <dgm:prSet presAssocID="{D3EEF69A-7A46-4919-A557-D21D725E8C3E}" presName="hierChild3" presStyleCnt="0"/>
      <dgm:spPr/>
    </dgm:pt>
    <dgm:pt modelId="{008C4371-99BF-4CD5-B832-E942805ED589}" type="pres">
      <dgm:prSet presAssocID="{02CB45F4-9A1F-4A3D-8ADE-9C4479B4FF71}" presName="Name17" presStyleLbl="parChTrans1D3" presStyleIdx="0" presStyleCnt="3"/>
      <dgm:spPr/>
      <dgm:t>
        <a:bodyPr/>
        <a:lstStyle/>
        <a:p>
          <a:endParaRPr lang="ru-RU"/>
        </a:p>
      </dgm:t>
    </dgm:pt>
    <dgm:pt modelId="{38E8AFF6-7D79-446C-BAD6-6B87D365E188}" type="pres">
      <dgm:prSet presAssocID="{705463DB-9814-4E36-AC20-AE236D3C9755}" presName="hierRoot3" presStyleCnt="0"/>
      <dgm:spPr/>
    </dgm:pt>
    <dgm:pt modelId="{A27B01BA-F67D-42E7-B6F4-015854CE4164}" type="pres">
      <dgm:prSet presAssocID="{705463DB-9814-4E36-AC20-AE236D3C9755}" presName="composite3" presStyleCnt="0"/>
      <dgm:spPr/>
    </dgm:pt>
    <dgm:pt modelId="{DDD80A17-024A-49C2-9CC4-46EF8E150C7D}" type="pres">
      <dgm:prSet presAssocID="{705463DB-9814-4E36-AC20-AE236D3C9755}" presName="background3" presStyleLbl="node3" presStyleIdx="0" presStyleCnt="3"/>
      <dgm:spPr/>
    </dgm:pt>
    <dgm:pt modelId="{6C97ACE3-D278-465E-A22E-CDEFABE2D8D1}" type="pres">
      <dgm:prSet presAssocID="{705463DB-9814-4E36-AC20-AE236D3C9755}" presName="text3" presStyleLbl="fgAcc3" presStyleIdx="0" presStyleCnt="3">
        <dgm:presLayoutVars>
          <dgm:chPref val="3"/>
        </dgm:presLayoutVars>
      </dgm:prSet>
      <dgm:spPr/>
      <dgm:t>
        <a:bodyPr/>
        <a:lstStyle/>
        <a:p>
          <a:endParaRPr lang="ru-RU"/>
        </a:p>
      </dgm:t>
    </dgm:pt>
    <dgm:pt modelId="{84BE3FBB-AFC7-487B-BBDB-0CD008E63E68}" type="pres">
      <dgm:prSet presAssocID="{705463DB-9814-4E36-AC20-AE236D3C9755}" presName="hierChild4" presStyleCnt="0"/>
      <dgm:spPr/>
    </dgm:pt>
    <dgm:pt modelId="{0F7308AF-4CBC-4B70-87BF-008805F018B3}" type="pres">
      <dgm:prSet presAssocID="{004AAFE5-A5E8-47D1-900E-B378FDA99668}" presName="Name10" presStyleLbl="parChTrans1D2" presStyleIdx="1" presStyleCnt="3"/>
      <dgm:spPr/>
      <dgm:t>
        <a:bodyPr/>
        <a:lstStyle/>
        <a:p>
          <a:endParaRPr lang="ru-RU"/>
        </a:p>
      </dgm:t>
    </dgm:pt>
    <dgm:pt modelId="{7B9E47EC-36F0-4635-8416-33C49068F17B}" type="pres">
      <dgm:prSet presAssocID="{9274DE55-C6D8-489F-8897-E9CA41CD9A51}" presName="hierRoot2" presStyleCnt="0"/>
      <dgm:spPr/>
    </dgm:pt>
    <dgm:pt modelId="{152C64DC-B900-48AE-BC3D-E393F843F41F}" type="pres">
      <dgm:prSet presAssocID="{9274DE55-C6D8-489F-8897-E9CA41CD9A51}" presName="composite2" presStyleCnt="0"/>
      <dgm:spPr/>
    </dgm:pt>
    <dgm:pt modelId="{8A20B9C8-1375-4ADC-987B-55B59FD50684}" type="pres">
      <dgm:prSet presAssocID="{9274DE55-C6D8-489F-8897-E9CA41CD9A51}" presName="background2" presStyleLbl="node2" presStyleIdx="1" presStyleCnt="3"/>
      <dgm:spPr/>
    </dgm:pt>
    <dgm:pt modelId="{A4B57001-13DB-473A-A2E8-A25DF488C710}" type="pres">
      <dgm:prSet presAssocID="{9274DE55-C6D8-489F-8897-E9CA41CD9A51}" presName="text2" presStyleLbl="fgAcc2" presStyleIdx="1" presStyleCnt="3">
        <dgm:presLayoutVars>
          <dgm:chPref val="3"/>
        </dgm:presLayoutVars>
      </dgm:prSet>
      <dgm:spPr/>
      <dgm:t>
        <a:bodyPr/>
        <a:lstStyle/>
        <a:p>
          <a:endParaRPr lang="ru-RU"/>
        </a:p>
      </dgm:t>
    </dgm:pt>
    <dgm:pt modelId="{36FCF7BF-B94F-470B-BBE4-74186AD6A7CA}" type="pres">
      <dgm:prSet presAssocID="{9274DE55-C6D8-489F-8897-E9CA41CD9A51}" presName="hierChild3" presStyleCnt="0"/>
      <dgm:spPr/>
    </dgm:pt>
    <dgm:pt modelId="{271884CD-9B6D-427E-B2AC-89C37778A132}" type="pres">
      <dgm:prSet presAssocID="{A33922B3-DFAE-4FB6-99C8-A5E82FB9C461}" presName="Name17" presStyleLbl="parChTrans1D3" presStyleIdx="1" presStyleCnt="3"/>
      <dgm:spPr/>
      <dgm:t>
        <a:bodyPr/>
        <a:lstStyle/>
        <a:p>
          <a:endParaRPr lang="ru-RU"/>
        </a:p>
      </dgm:t>
    </dgm:pt>
    <dgm:pt modelId="{4B443E76-7622-4E22-B3AC-29B6E2B58AA3}" type="pres">
      <dgm:prSet presAssocID="{636D2F1B-0F1E-40E3-927F-8C1EA059EF06}" presName="hierRoot3" presStyleCnt="0"/>
      <dgm:spPr/>
    </dgm:pt>
    <dgm:pt modelId="{3FC21E73-A016-4683-88A6-67B9756EC48B}" type="pres">
      <dgm:prSet presAssocID="{636D2F1B-0F1E-40E3-927F-8C1EA059EF06}" presName="composite3" presStyleCnt="0"/>
      <dgm:spPr/>
    </dgm:pt>
    <dgm:pt modelId="{88C1A3E0-5F47-4A4A-B8D2-862C07DC3889}" type="pres">
      <dgm:prSet presAssocID="{636D2F1B-0F1E-40E3-927F-8C1EA059EF06}" presName="background3" presStyleLbl="node3" presStyleIdx="1" presStyleCnt="3"/>
      <dgm:spPr/>
    </dgm:pt>
    <dgm:pt modelId="{FE8A2F0B-6EB9-4E81-B639-4D7021F39461}" type="pres">
      <dgm:prSet presAssocID="{636D2F1B-0F1E-40E3-927F-8C1EA059EF06}" presName="text3" presStyleLbl="fgAcc3" presStyleIdx="1" presStyleCnt="3">
        <dgm:presLayoutVars>
          <dgm:chPref val="3"/>
        </dgm:presLayoutVars>
      </dgm:prSet>
      <dgm:spPr/>
      <dgm:t>
        <a:bodyPr/>
        <a:lstStyle/>
        <a:p>
          <a:endParaRPr lang="ru-RU"/>
        </a:p>
      </dgm:t>
    </dgm:pt>
    <dgm:pt modelId="{91B5A2A2-CDF2-43C5-9002-81D59B09D3A3}" type="pres">
      <dgm:prSet presAssocID="{636D2F1B-0F1E-40E3-927F-8C1EA059EF06}" presName="hierChild4" presStyleCnt="0"/>
      <dgm:spPr/>
    </dgm:pt>
    <dgm:pt modelId="{51CE76F4-B4B2-4BA3-9F43-DF0C545E8B58}" type="pres">
      <dgm:prSet presAssocID="{F3E49C96-AAF3-429A-A6FB-09A0ED5C20E3}" presName="Name10" presStyleLbl="parChTrans1D2" presStyleIdx="2" presStyleCnt="3"/>
      <dgm:spPr/>
      <dgm:t>
        <a:bodyPr/>
        <a:lstStyle/>
        <a:p>
          <a:endParaRPr lang="ru-RU"/>
        </a:p>
      </dgm:t>
    </dgm:pt>
    <dgm:pt modelId="{FD6D479A-1F24-4790-ABA0-7BB6DA8F8656}" type="pres">
      <dgm:prSet presAssocID="{8D57FAF8-B24A-4A9D-9791-E91BC441B020}" presName="hierRoot2" presStyleCnt="0"/>
      <dgm:spPr/>
    </dgm:pt>
    <dgm:pt modelId="{E4AD5529-0738-47F7-ADAF-FA4677F59F6E}" type="pres">
      <dgm:prSet presAssocID="{8D57FAF8-B24A-4A9D-9791-E91BC441B020}" presName="composite2" presStyleCnt="0"/>
      <dgm:spPr/>
    </dgm:pt>
    <dgm:pt modelId="{82F79BE1-6083-49FF-964B-B45A320FA508}" type="pres">
      <dgm:prSet presAssocID="{8D57FAF8-B24A-4A9D-9791-E91BC441B020}" presName="background2" presStyleLbl="node2" presStyleIdx="2" presStyleCnt="3"/>
      <dgm:spPr/>
    </dgm:pt>
    <dgm:pt modelId="{6A018491-B82A-4E72-B84B-BFE014424364}" type="pres">
      <dgm:prSet presAssocID="{8D57FAF8-B24A-4A9D-9791-E91BC441B020}" presName="text2" presStyleLbl="fgAcc2" presStyleIdx="2" presStyleCnt="3">
        <dgm:presLayoutVars>
          <dgm:chPref val="3"/>
        </dgm:presLayoutVars>
      </dgm:prSet>
      <dgm:spPr/>
      <dgm:t>
        <a:bodyPr/>
        <a:lstStyle/>
        <a:p>
          <a:endParaRPr lang="ru-RU"/>
        </a:p>
      </dgm:t>
    </dgm:pt>
    <dgm:pt modelId="{49A53778-029B-4026-B6DE-4579E6450F06}" type="pres">
      <dgm:prSet presAssocID="{8D57FAF8-B24A-4A9D-9791-E91BC441B020}" presName="hierChild3" presStyleCnt="0"/>
      <dgm:spPr/>
    </dgm:pt>
    <dgm:pt modelId="{6F87E91E-9914-410C-9B1A-4020B6322E53}" type="pres">
      <dgm:prSet presAssocID="{6D11A3A5-CE79-4664-AF3C-01A7FB6D6181}" presName="Name17" presStyleLbl="parChTrans1D3" presStyleIdx="2" presStyleCnt="3"/>
      <dgm:spPr/>
      <dgm:t>
        <a:bodyPr/>
        <a:lstStyle/>
        <a:p>
          <a:endParaRPr lang="ru-RU"/>
        </a:p>
      </dgm:t>
    </dgm:pt>
    <dgm:pt modelId="{1879F8B9-A6DA-4D48-AC38-28CCC94EA4F6}" type="pres">
      <dgm:prSet presAssocID="{3718F64D-EECC-4E31-866F-1587809E47F1}" presName="hierRoot3" presStyleCnt="0"/>
      <dgm:spPr/>
    </dgm:pt>
    <dgm:pt modelId="{E46F807E-3DE4-4C51-BF4F-C17C1A893414}" type="pres">
      <dgm:prSet presAssocID="{3718F64D-EECC-4E31-866F-1587809E47F1}" presName="composite3" presStyleCnt="0"/>
      <dgm:spPr/>
    </dgm:pt>
    <dgm:pt modelId="{6480371A-16FC-492C-85B3-497A419261C1}" type="pres">
      <dgm:prSet presAssocID="{3718F64D-EECC-4E31-866F-1587809E47F1}" presName="background3" presStyleLbl="node3" presStyleIdx="2" presStyleCnt="3"/>
      <dgm:spPr/>
    </dgm:pt>
    <dgm:pt modelId="{BAA1AF93-7589-47F1-99BF-9E454B1EEEFC}" type="pres">
      <dgm:prSet presAssocID="{3718F64D-EECC-4E31-866F-1587809E47F1}" presName="text3" presStyleLbl="fgAcc3" presStyleIdx="2" presStyleCnt="3">
        <dgm:presLayoutVars>
          <dgm:chPref val="3"/>
        </dgm:presLayoutVars>
      </dgm:prSet>
      <dgm:spPr/>
      <dgm:t>
        <a:bodyPr/>
        <a:lstStyle/>
        <a:p>
          <a:endParaRPr lang="ru-RU"/>
        </a:p>
      </dgm:t>
    </dgm:pt>
    <dgm:pt modelId="{0946506A-A81C-41D1-B021-302146467C06}" type="pres">
      <dgm:prSet presAssocID="{3718F64D-EECC-4E31-866F-1587809E47F1}" presName="hierChild4" presStyleCnt="0"/>
      <dgm:spPr/>
    </dgm:pt>
  </dgm:ptLst>
  <dgm:cxnLst>
    <dgm:cxn modelId="{1527037E-4C42-415B-A991-C8EECAA6B70D}" type="presOf" srcId="{8D57FAF8-B24A-4A9D-9791-E91BC441B020}" destId="{6A018491-B82A-4E72-B84B-BFE014424364}" srcOrd="0" destOrd="0" presId="urn:microsoft.com/office/officeart/2005/8/layout/hierarchy1"/>
    <dgm:cxn modelId="{D81E7960-0EAC-489E-ACBA-678A94DBF070}" type="presOf" srcId="{D3EEF69A-7A46-4919-A557-D21D725E8C3E}" destId="{3E8327BE-9FDA-4935-AC5A-DE568219AB04}" srcOrd="0" destOrd="0" presId="urn:microsoft.com/office/officeart/2005/8/layout/hierarchy1"/>
    <dgm:cxn modelId="{C331BFD3-91C2-4E73-9AE3-624E3EC08FC1}" type="presOf" srcId="{F03D12DC-BE46-4CC9-9AF5-740FEF83063B}" destId="{BB419883-DC7D-48FA-BD74-70FE9477E9A5}" srcOrd="0" destOrd="0" presId="urn:microsoft.com/office/officeart/2005/8/layout/hierarchy1"/>
    <dgm:cxn modelId="{3B6E6CE2-9D54-4A9C-8B27-4A822DFF9BB9}" srcId="{389C78C1-2128-4F63-A7D0-F9DE635DC469}" destId="{8D57FAF8-B24A-4A9D-9791-E91BC441B020}" srcOrd="2" destOrd="0" parTransId="{F3E49C96-AAF3-429A-A6FB-09A0ED5C20E3}" sibTransId="{02CF87C8-B6C2-4BA6-BAE1-8534BBC217A0}"/>
    <dgm:cxn modelId="{A5875B83-89D0-4A03-B092-CF94C23F1FB6}" srcId="{9274DE55-C6D8-489F-8897-E9CA41CD9A51}" destId="{636D2F1B-0F1E-40E3-927F-8C1EA059EF06}" srcOrd="0" destOrd="0" parTransId="{A33922B3-DFAE-4FB6-99C8-A5E82FB9C461}" sibTransId="{7B488301-0776-4BEA-8950-9DF570C5B8AA}"/>
    <dgm:cxn modelId="{5DCA0DBD-78CF-4C82-AA65-DB1AAE97A036}" type="presOf" srcId="{C2538988-65D5-4582-AEC1-A93E19DE7C7C}" destId="{28B9F375-F7F9-4E31-BBF1-559B5810FAA6}" srcOrd="0" destOrd="0" presId="urn:microsoft.com/office/officeart/2005/8/layout/hierarchy1"/>
    <dgm:cxn modelId="{5B2085C2-EB7A-4B93-9479-BC0208178E6B}" type="presOf" srcId="{004AAFE5-A5E8-47D1-900E-B378FDA99668}" destId="{0F7308AF-4CBC-4B70-87BF-008805F018B3}" srcOrd="0" destOrd="0" presId="urn:microsoft.com/office/officeart/2005/8/layout/hierarchy1"/>
    <dgm:cxn modelId="{6458DCE1-DB3C-4A47-877A-7B0603A04A62}" srcId="{8D57FAF8-B24A-4A9D-9791-E91BC441B020}" destId="{3718F64D-EECC-4E31-866F-1587809E47F1}" srcOrd="0" destOrd="0" parTransId="{6D11A3A5-CE79-4664-AF3C-01A7FB6D6181}" sibTransId="{FB2E8772-7358-41CB-9732-4A8B1A49BA6C}"/>
    <dgm:cxn modelId="{76B0CDDA-14C3-421D-ADBF-A60D0159E4BB}" type="presOf" srcId="{02CB45F4-9A1F-4A3D-8ADE-9C4479B4FF71}" destId="{008C4371-99BF-4CD5-B832-E942805ED589}" srcOrd="0" destOrd="0" presId="urn:microsoft.com/office/officeart/2005/8/layout/hierarchy1"/>
    <dgm:cxn modelId="{F571CEF5-C0A3-42CB-B436-CDC3755038CD}" srcId="{389C78C1-2128-4F63-A7D0-F9DE635DC469}" destId="{9274DE55-C6D8-489F-8897-E9CA41CD9A51}" srcOrd="1" destOrd="0" parTransId="{004AAFE5-A5E8-47D1-900E-B378FDA99668}" sibTransId="{84B2FFF1-549A-4DC0-8297-546DF6BC7E94}"/>
    <dgm:cxn modelId="{82CDD8FF-E0D0-44F7-9BF4-97BF0DFD5833}" type="presOf" srcId="{389C78C1-2128-4F63-A7D0-F9DE635DC469}" destId="{BDFB313C-907E-43F9-9F0F-64480C0B0C24}" srcOrd="0" destOrd="0" presId="urn:microsoft.com/office/officeart/2005/8/layout/hierarchy1"/>
    <dgm:cxn modelId="{2448B22C-3A61-4DA0-B254-A4A9B66B1F6A}" srcId="{D3EEF69A-7A46-4919-A557-D21D725E8C3E}" destId="{705463DB-9814-4E36-AC20-AE236D3C9755}" srcOrd="0" destOrd="0" parTransId="{02CB45F4-9A1F-4A3D-8ADE-9C4479B4FF71}" sibTransId="{EC9F27C9-EABE-472C-A7A9-CA2AD66E7149}"/>
    <dgm:cxn modelId="{ED089B0D-599D-4523-AB20-D076DBFF15CE}" type="presOf" srcId="{A33922B3-DFAE-4FB6-99C8-A5E82FB9C461}" destId="{271884CD-9B6D-427E-B2AC-89C37778A132}" srcOrd="0" destOrd="0" presId="urn:microsoft.com/office/officeart/2005/8/layout/hierarchy1"/>
    <dgm:cxn modelId="{59BE3D3D-43AF-4CEE-AB6A-0ABCCAEEC460}" type="presOf" srcId="{6D11A3A5-CE79-4664-AF3C-01A7FB6D6181}" destId="{6F87E91E-9914-410C-9B1A-4020B6322E53}" srcOrd="0" destOrd="0" presId="urn:microsoft.com/office/officeart/2005/8/layout/hierarchy1"/>
    <dgm:cxn modelId="{7CB83CC5-D683-429E-A4B9-95C3699D815C}" type="presOf" srcId="{3718F64D-EECC-4E31-866F-1587809E47F1}" destId="{BAA1AF93-7589-47F1-99BF-9E454B1EEEFC}" srcOrd="0" destOrd="0" presId="urn:microsoft.com/office/officeart/2005/8/layout/hierarchy1"/>
    <dgm:cxn modelId="{82759B6E-6240-453A-9A02-67A9E3F0013E}" srcId="{389C78C1-2128-4F63-A7D0-F9DE635DC469}" destId="{D3EEF69A-7A46-4919-A557-D21D725E8C3E}" srcOrd="0" destOrd="0" parTransId="{F03D12DC-BE46-4CC9-9AF5-740FEF83063B}" sibTransId="{CAA1A6B1-3219-4E65-9FA3-479F489C5801}"/>
    <dgm:cxn modelId="{C1E086F8-933A-449F-82FD-3E7B62AE19A8}" srcId="{C2538988-65D5-4582-AEC1-A93E19DE7C7C}" destId="{389C78C1-2128-4F63-A7D0-F9DE635DC469}" srcOrd="0" destOrd="0" parTransId="{C67686D4-036F-49E0-A582-93FBB83DBA39}" sibTransId="{652D38D6-E9C6-41B1-8433-CFA8BD1EA329}"/>
    <dgm:cxn modelId="{C777FE34-B31B-4830-B369-76B21E35D99E}" type="presOf" srcId="{636D2F1B-0F1E-40E3-927F-8C1EA059EF06}" destId="{FE8A2F0B-6EB9-4E81-B639-4D7021F39461}" srcOrd="0" destOrd="0" presId="urn:microsoft.com/office/officeart/2005/8/layout/hierarchy1"/>
    <dgm:cxn modelId="{2A1C01A2-41CF-4F1A-8908-46D73E97C22A}" type="presOf" srcId="{F3E49C96-AAF3-429A-A6FB-09A0ED5C20E3}" destId="{51CE76F4-B4B2-4BA3-9F43-DF0C545E8B58}" srcOrd="0" destOrd="0" presId="urn:microsoft.com/office/officeart/2005/8/layout/hierarchy1"/>
    <dgm:cxn modelId="{35253DE9-8703-44C2-BECD-CA2F5DA029D6}" type="presOf" srcId="{705463DB-9814-4E36-AC20-AE236D3C9755}" destId="{6C97ACE3-D278-465E-A22E-CDEFABE2D8D1}" srcOrd="0" destOrd="0" presId="urn:microsoft.com/office/officeart/2005/8/layout/hierarchy1"/>
    <dgm:cxn modelId="{EFEB1DF5-0DBC-474D-B10A-A6463860DA3C}" type="presOf" srcId="{9274DE55-C6D8-489F-8897-E9CA41CD9A51}" destId="{A4B57001-13DB-473A-A2E8-A25DF488C710}" srcOrd="0" destOrd="0" presId="urn:microsoft.com/office/officeart/2005/8/layout/hierarchy1"/>
    <dgm:cxn modelId="{822FCDF5-17A4-4B44-85A1-08863BDDD825}" type="presParOf" srcId="{28B9F375-F7F9-4E31-BBF1-559B5810FAA6}" destId="{40337620-08E6-433F-8362-2104220CDA4E}" srcOrd="0" destOrd="0" presId="urn:microsoft.com/office/officeart/2005/8/layout/hierarchy1"/>
    <dgm:cxn modelId="{0A631960-D821-4951-AD4A-EA336FFAFDDA}" type="presParOf" srcId="{40337620-08E6-433F-8362-2104220CDA4E}" destId="{4A0A1943-41B5-4518-8BD5-BFF7EDD68B9F}" srcOrd="0" destOrd="0" presId="urn:microsoft.com/office/officeart/2005/8/layout/hierarchy1"/>
    <dgm:cxn modelId="{827DEE38-CAE5-49A1-A52E-8672E8BD1DC7}" type="presParOf" srcId="{4A0A1943-41B5-4518-8BD5-BFF7EDD68B9F}" destId="{5C327468-B80A-4FE3-AA97-86E2E32617AB}" srcOrd="0" destOrd="0" presId="urn:microsoft.com/office/officeart/2005/8/layout/hierarchy1"/>
    <dgm:cxn modelId="{F889A83F-59D7-4A4C-AE84-BDEAF3CA2C00}" type="presParOf" srcId="{4A0A1943-41B5-4518-8BD5-BFF7EDD68B9F}" destId="{BDFB313C-907E-43F9-9F0F-64480C0B0C24}" srcOrd="1" destOrd="0" presId="urn:microsoft.com/office/officeart/2005/8/layout/hierarchy1"/>
    <dgm:cxn modelId="{9E3BD8FA-AB20-4740-B6AD-E057F0B20984}" type="presParOf" srcId="{40337620-08E6-433F-8362-2104220CDA4E}" destId="{8544499B-206A-4A7B-BEC0-FA67420FB637}" srcOrd="1" destOrd="0" presId="urn:microsoft.com/office/officeart/2005/8/layout/hierarchy1"/>
    <dgm:cxn modelId="{1D43AE21-10DB-4407-9DFD-0CA5844FEEB0}" type="presParOf" srcId="{8544499B-206A-4A7B-BEC0-FA67420FB637}" destId="{BB419883-DC7D-48FA-BD74-70FE9477E9A5}" srcOrd="0" destOrd="0" presId="urn:microsoft.com/office/officeart/2005/8/layout/hierarchy1"/>
    <dgm:cxn modelId="{C156B468-489A-4ACA-B7A7-35912CD5280C}" type="presParOf" srcId="{8544499B-206A-4A7B-BEC0-FA67420FB637}" destId="{45077E85-D445-4DB2-82E3-1F4A029F0CD7}" srcOrd="1" destOrd="0" presId="urn:microsoft.com/office/officeart/2005/8/layout/hierarchy1"/>
    <dgm:cxn modelId="{F7D4C03F-AFC5-4699-825D-AC5366653708}" type="presParOf" srcId="{45077E85-D445-4DB2-82E3-1F4A029F0CD7}" destId="{C39E98C7-1D30-4FF3-A5F1-3DD15528525C}" srcOrd="0" destOrd="0" presId="urn:microsoft.com/office/officeart/2005/8/layout/hierarchy1"/>
    <dgm:cxn modelId="{82DD1D04-F093-42FF-88A5-B2DA8F9525AD}" type="presParOf" srcId="{C39E98C7-1D30-4FF3-A5F1-3DD15528525C}" destId="{CE25C2A3-A184-44B0-BDA6-EFE076C8F3F2}" srcOrd="0" destOrd="0" presId="urn:microsoft.com/office/officeart/2005/8/layout/hierarchy1"/>
    <dgm:cxn modelId="{2293C833-D382-4DBD-B92F-7DD40A44E357}" type="presParOf" srcId="{C39E98C7-1D30-4FF3-A5F1-3DD15528525C}" destId="{3E8327BE-9FDA-4935-AC5A-DE568219AB04}" srcOrd="1" destOrd="0" presId="urn:microsoft.com/office/officeart/2005/8/layout/hierarchy1"/>
    <dgm:cxn modelId="{BFD4FC11-6264-49C8-948C-2F8559791D7F}" type="presParOf" srcId="{45077E85-D445-4DB2-82E3-1F4A029F0CD7}" destId="{F2C092A6-7FF3-40A8-AF1F-322CC7F594E9}" srcOrd="1" destOrd="0" presId="urn:microsoft.com/office/officeart/2005/8/layout/hierarchy1"/>
    <dgm:cxn modelId="{D3E69A50-4BEE-4E2D-98FD-CAEF1A70B702}" type="presParOf" srcId="{F2C092A6-7FF3-40A8-AF1F-322CC7F594E9}" destId="{008C4371-99BF-4CD5-B832-E942805ED589}" srcOrd="0" destOrd="0" presId="urn:microsoft.com/office/officeart/2005/8/layout/hierarchy1"/>
    <dgm:cxn modelId="{D3002828-3BE5-4EA4-9CC0-95F8633969C8}" type="presParOf" srcId="{F2C092A6-7FF3-40A8-AF1F-322CC7F594E9}" destId="{38E8AFF6-7D79-446C-BAD6-6B87D365E188}" srcOrd="1" destOrd="0" presId="urn:microsoft.com/office/officeart/2005/8/layout/hierarchy1"/>
    <dgm:cxn modelId="{9E757D36-F8D5-44CB-8DFD-9FCE77229CB2}" type="presParOf" srcId="{38E8AFF6-7D79-446C-BAD6-6B87D365E188}" destId="{A27B01BA-F67D-42E7-B6F4-015854CE4164}" srcOrd="0" destOrd="0" presId="urn:microsoft.com/office/officeart/2005/8/layout/hierarchy1"/>
    <dgm:cxn modelId="{1B9DB1EB-AFC2-45A9-8502-F02AA9C4EB2D}" type="presParOf" srcId="{A27B01BA-F67D-42E7-B6F4-015854CE4164}" destId="{DDD80A17-024A-49C2-9CC4-46EF8E150C7D}" srcOrd="0" destOrd="0" presId="urn:microsoft.com/office/officeart/2005/8/layout/hierarchy1"/>
    <dgm:cxn modelId="{7AC85327-B5C5-4670-87C4-3CF37AFECCA1}" type="presParOf" srcId="{A27B01BA-F67D-42E7-B6F4-015854CE4164}" destId="{6C97ACE3-D278-465E-A22E-CDEFABE2D8D1}" srcOrd="1" destOrd="0" presId="urn:microsoft.com/office/officeart/2005/8/layout/hierarchy1"/>
    <dgm:cxn modelId="{7A8A3210-6F18-4993-B3F4-2BB8692B657F}" type="presParOf" srcId="{38E8AFF6-7D79-446C-BAD6-6B87D365E188}" destId="{84BE3FBB-AFC7-487B-BBDB-0CD008E63E68}" srcOrd="1" destOrd="0" presId="urn:microsoft.com/office/officeart/2005/8/layout/hierarchy1"/>
    <dgm:cxn modelId="{C0B4A63C-3F95-43C7-9EE0-ED1270DFC35C}" type="presParOf" srcId="{8544499B-206A-4A7B-BEC0-FA67420FB637}" destId="{0F7308AF-4CBC-4B70-87BF-008805F018B3}" srcOrd="2" destOrd="0" presId="urn:microsoft.com/office/officeart/2005/8/layout/hierarchy1"/>
    <dgm:cxn modelId="{C67852F7-3D5B-4A8B-BC29-7197D9F950A6}" type="presParOf" srcId="{8544499B-206A-4A7B-BEC0-FA67420FB637}" destId="{7B9E47EC-36F0-4635-8416-33C49068F17B}" srcOrd="3" destOrd="0" presId="urn:microsoft.com/office/officeart/2005/8/layout/hierarchy1"/>
    <dgm:cxn modelId="{A48D13AC-D182-4749-ACB3-5D594E176E1F}" type="presParOf" srcId="{7B9E47EC-36F0-4635-8416-33C49068F17B}" destId="{152C64DC-B900-48AE-BC3D-E393F843F41F}" srcOrd="0" destOrd="0" presId="urn:microsoft.com/office/officeart/2005/8/layout/hierarchy1"/>
    <dgm:cxn modelId="{CE032BBC-A6D9-46BD-97B1-CF6F2F85A609}" type="presParOf" srcId="{152C64DC-B900-48AE-BC3D-E393F843F41F}" destId="{8A20B9C8-1375-4ADC-987B-55B59FD50684}" srcOrd="0" destOrd="0" presId="urn:microsoft.com/office/officeart/2005/8/layout/hierarchy1"/>
    <dgm:cxn modelId="{09266CED-F271-4D37-8716-7EB3A790589F}" type="presParOf" srcId="{152C64DC-B900-48AE-BC3D-E393F843F41F}" destId="{A4B57001-13DB-473A-A2E8-A25DF488C710}" srcOrd="1" destOrd="0" presId="urn:microsoft.com/office/officeart/2005/8/layout/hierarchy1"/>
    <dgm:cxn modelId="{12D88166-F30A-4AE0-82E7-2BDFAF1A8846}" type="presParOf" srcId="{7B9E47EC-36F0-4635-8416-33C49068F17B}" destId="{36FCF7BF-B94F-470B-BBE4-74186AD6A7CA}" srcOrd="1" destOrd="0" presId="urn:microsoft.com/office/officeart/2005/8/layout/hierarchy1"/>
    <dgm:cxn modelId="{9FE99056-B60E-4C9B-8F81-48BE358AA0F3}" type="presParOf" srcId="{36FCF7BF-B94F-470B-BBE4-74186AD6A7CA}" destId="{271884CD-9B6D-427E-B2AC-89C37778A132}" srcOrd="0" destOrd="0" presId="urn:microsoft.com/office/officeart/2005/8/layout/hierarchy1"/>
    <dgm:cxn modelId="{039FEB4E-37E9-4231-98FD-06E5822BC075}" type="presParOf" srcId="{36FCF7BF-B94F-470B-BBE4-74186AD6A7CA}" destId="{4B443E76-7622-4E22-B3AC-29B6E2B58AA3}" srcOrd="1" destOrd="0" presId="urn:microsoft.com/office/officeart/2005/8/layout/hierarchy1"/>
    <dgm:cxn modelId="{9027FBA2-0BE6-48C2-A5DF-8BA24CC3399E}" type="presParOf" srcId="{4B443E76-7622-4E22-B3AC-29B6E2B58AA3}" destId="{3FC21E73-A016-4683-88A6-67B9756EC48B}" srcOrd="0" destOrd="0" presId="urn:microsoft.com/office/officeart/2005/8/layout/hierarchy1"/>
    <dgm:cxn modelId="{36E50210-D17D-4588-B218-932804B8FF73}" type="presParOf" srcId="{3FC21E73-A016-4683-88A6-67B9756EC48B}" destId="{88C1A3E0-5F47-4A4A-B8D2-862C07DC3889}" srcOrd="0" destOrd="0" presId="urn:microsoft.com/office/officeart/2005/8/layout/hierarchy1"/>
    <dgm:cxn modelId="{FB82ECE4-D462-4E87-A147-BB58F40902C4}" type="presParOf" srcId="{3FC21E73-A016-4683-88A6-67B9756EC48B}" destId="{FE8A2F0B-6EB9-4E81-B639-4D7021F39461}" srcOrd="1" destOrd="0" presId="urn:microsoft.com/office/officeart/2005/8/layout/hierarchy1"/>
    <dgm:cxn modelId="{D4A8967F-9323-484C-99D2-35F964DAE204}" type="presParOf" srcId="{4B443E76-7622-4E22-B3AC-29B6E2B58AA3}" destId="{91B5A2A2-CDF2-43C5-9002-81D59B09D3A3}" srcOrd="1" destOrd="0" presId="urn:microsoft.com/office/officeart/2005/8/layout/hierarchy1"/>
    <dgm:cxn modelId="{E1A9E6B2-04A9-4485-9992-D66FA2B72DF6}" type="presParOf" srcId="{8544499B-206A-4A7B-BEC0-FA67420FB637}" destId="{51CE76F4-B4B2-4BA3-9F43-DF0C545E8B58}" srcOrd="4" destOrd="0" presId="urn:microsoft.com/office/officeart/2005/8/layout/hierarchy1"/>
    <dgm:cxn modelId="{49E6E9E1-67FC-44BB-B400-EED6E005DF98}" type="presParOf" srcId="{8544499B-206A-4A7B-BEC0-FA67420FB637}" destId="{FD6D479A-1F24-4790-ABA0-7BB6DA8F8656}" srcOrd="5" destOrd="0" presId="urn:microsoft.com/office/officeart/2005/8/layout/hierarchy1"/>
    <dgm:cxn modelId="{D942DFD8-DD7E-4704-8D64-7F790188AAC7}" type="presParOf" srcId="{FD6D479A-1F24-4790-ABA0-7BB6DA8F8656}" destId="{E4AD5529-0738-47F7-ADAF-FA4677F59F6E}" srcOrd="0" destOrd="0" presId="urn:microsoft.com/office/officeart/2005/8/layout/hierarchy1"/>
    <dgm:cxn modelId="{3DB2FE23-7D5A-42B8-A7A4-8FED9057D0C8}" type="presParOf" srcId="{E4AD5529-0738-47F7-ADAF-FA4677F59F6E}" destId="{82F79BE1-6083-49FF-964B-B45A320FA508}" srcOrd="0" destOrd="0" presId="urn:microsoft.com/office/officeart/2005/8/layout/hierarchy1"/>
    <dgm:cxn modelId="{3BA1725F-5651-42A0-A261-5AFEC0665F3C}" type="presParOf" srcId="{E4AD5529-0738-47F7-ADAF-FA4677F59F6E}" destId="{6A018491-B82A-4E72-B84B-BFE014424364}" srcOrd="1" destOrd="0" presId="urn:microsoft.com/office/officeart/2005/8/layout/hierarchy1"/>
    <dgm:cxn modelId="{57BF6781-2EDC-40A2-B21D-9A85D3C51D87}" type="presParOf" srcId="{FD6D479A-1F24-4790-ABA0-7BB6DA8F8656}" destId="{49A53778-029B-4026-B6DE-4579E6450F06}" srcOrd="1" destOrd="0" presId="urn:microsoft.com/office/officeart/2005/8/layout/hierarchy1"/>
    <dgm:cxn modelId="{9605A945-409C-49BD-906C-EF4BB27097CB}" type="presParOf" srcId="{49A53778-029B-4026-B6DE-4579E6450F06}" destId="{6F87E91E-9914-410C-9B1A-4020B6322E53}" srcOrd="0" destOrd="0" presId="urn:microsoft.com/office/officeart/2005/8/layout/hierarchy1"/>
    <dgm:cxn modelId="{B43EDD87-C0F5-4199-BE27-836A26CC5991}" type="presParOf" srcId="{49A53778-029B-4026-B6DE-4579E6450F06}" destId="{1879F8B9-A6DA-4D48-AC38-28CCC94EA4F6}" srcOrd="1" destOrd="0" presId="urn:microsoft.com/office/officeart/2005/8/layout/hierarchy1"/>
    <dgm:cxn modelId="{D0E00737-B322-47B1-9F9D-B21265F42409}" type="presParOf" srcId="{1879F8B9-A6DA-4D48-AC38-28CCC94EA4F6}" destId="{E46F807E-3DE4-4C51-BF4F-C17C1A893414}" srcOrd="0" destOrd="0" presId="urn:microsoft.com/office/officeart/2005/8/layout/hierarchy1"/>
    <dgm:cxn modelId="{28389CEB-D539-4EB9-8B3E-FB0C92835513}" type="presParOf" srcId="{E46F807E-3DE4-4C51-BF4F-C17C1A893414}" destId="{6480371A-16FC-492C-85B3-497A419261C1}" srcOrd="0" destOrd="0" presId="urn:microsoft.com/office/officeart/2005/8/layout/hierarchy1"/>
    <dgm:cxn modelId="{1C6414A5-52C7-4764-979C-F02430355051}" type="presParOf" srcId="{E46F807E-3DE4-4C51-BF4F-C17C1A893414}" destId="{BAA1AF93-7589-47F1-99BF-9E454B1EEEFC}" srcOrd="1" destOrd="0" presId="urn:microsoft.com/office/officeart/2005/8/layout/hierarchy1"/>
    <dgm:cxn modelId="{4B73549F-F12F-410B-AD44-AD0FB0B0190C}" type="presParOf" srcId="{1879F8B9-A6DA-4D48-AC38-28CCC94EA4F6}" destId="{0946506A-A81C-41D1-B021-302146467C06}"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AC19A3-0F43-40F5-8863-587000A5C272}" type="doc">
      <dgm:prSet loTypeId="urn:microsoft.com/office/officeart/2005/8/layout/process4" loCatId="list" qsTypeId="urn:microsoft.com/office/officeart/2005/8/quickstyle/simple3" qsCatId="simple" csTypeId="urn:microsoft.com/office/officeart/2005/8/colors/colorful1#6" csCatId="colorful" phldr="1"/>
      <dgm:spPr/>
      <dgm:t>
        <a:bodyPr/>
        <a:lstStyle/>
        <a:p>
          <a:endParaRPr lang="ru-RU"/>
        </a:p>
      </dgm:t>
    </dgm:pt>
    <dgm:pt modelId="{ED84BEBE-B99F-48AB-A636-A34BD34C3150}">
      <dgm:prSet phldrT="[Текст]"/>
      <dgm:spPr/>
      <dgm:t>
        <a:bodyPr/>
        <a:lstStyle/>
        <a:p>
          <a:r>
            <a:rPr lang="ru-RU" b="1" dirty="0"/>
            <a:t>Вступление: размышление над  смыслом цитаты</a:t>
          </a:r>
        </a:p>
      </dgm:t>
    </dgm:pt>
    <dgm:pt modelId="{D36F907C-FCFB-4D84-A39F-175D2835EBE9}" type="parTrans" cxnId="{25E0A676-406D-4C2D-8094-AB46B7A2C9BF}">
      <dgm:prSet/>
      <dgm:spPr/>
      <dgm:t>
        <a:bodyPr/>
        <a:lstStyle/>
        <a:p>
          <a:endParaRPr lang="ru-RU"/>
        </a:p>
      </dgm:t>
    </dgm:pt>
    <dgm:pt modelId="{57CCC8E6-209D-45F5-890A-BF74C2854955}" type="sibTrans" cxnId="{25E0A676-406D-4C2D-8094-AB46B7A2C9BF}">
      <dgm:prSet/>
      <dgm:spPr/>
      <dgm:t>
        <a:bodyPr/>
        <a:lstStyle/>
        <a:p>
          <a:endParaRPr lang="ru-RU"/>
        </a:p>
      </dgm:t>
    </dgm:pt>
    <dgm:pt modelId="{85C495D8-A3C2-484C-9D13-A7915EA46EAA}">
      <dgm:prSet phldrT="[Текст]"/>
      <dgm:spPr/>
      <dgm:t>
        <a:bodyPr/>
        <a:lstStyle/>
        <a:p>
          <a:r>
            <a:rPr lang="ru-RU" b="1" dirty="0"/>
            <a:t>Первый пример из текста и его роль</a:t>
          </a:r>
        </a:p>
      </dgm:t>
    </dgm:pt>
    <dgm:pt modelId="{9960B1FE-E9B6-4448-B09E-08A04DBABDBF}" type="parTrans" cxnId="{97E17BAD-E2F3-4016-BA93-7920C44B3F76}">
      <dgm:prSet/>
      <dgm:spPr/>
      <dgm:t>
        <a:bodyPr/>
        <a:lstStyle/>
        <a:p>
          <a:endParaRPr lang="ru-RU"/>
        </a:p>
      </dgm:t>
    </dgm:pt>
    <dgm:pt modelId="{DD132F50-65B6-4702-AB09-DEB7A37FE469}" type="sibTrans" cxnId="{97E17BAD-E2F3-4016-BA93-7920C44B3F76}">
      <dgm:prSet/>
      <dgm:spPr/>
      <dgm:t>
        <a:bodyPr/>
        <a:lstStyle/>
        <a:p>
          <a:endParaRPr lang="ru-RU"/>
        </a:p>
      </dgm:t>
    </dgm:pt>
    <dgm:pt modelId="{9F80EF3E-803D-40AA-9693-FBDAA7C62C9A}">
      <dgm:prSet phldrT="[Текст]"/>
      <dgm:spPr/>
      <dgm:t>
        <a:bodyPr/>
        <a:lstStyle/>
        <a:p>
          <a:r>
            <a:rPr lang="ru-RU" b="1" dirty="0"/>
            <a:t>Заключение</a:t>
          </a:r>
        </a:p>
      </dgm:t>
    </dgm:pt>
    <dgm:pt modelId="{6BB00165-7FCD-4002-AA86-8A0402BB1A0E}" type="parTrans" cxnId="{CD23412E-298D-470B-A1C5-BDD3489F0994}">
      <dgm:prSet/>
      <dgm:spPr/>
      <dgm:t>
        <a:bodyPr/>
        <a:lstStyle/>
        <a:p>
          <a:endParaRPr lang="ru-RU"/>
        </a:p>
      </dgm:t>
    </dgm:pt>
    <dgm:pt modelId="{E50FA01B-21B2-4214-8118-267C8186B742}" type="sibTrans" cxnId="{CD23412E-298D-470B-A1C5-BDD3489F0994}">
      <dgm:prSet/>
      <dgm:spPr/>
      <dgm:t>
        <a:bodyPr/>
        <a:lstStyle/>
        <a:p>
          <a:endParaRPr lang="ru-RU"/>
        </a:p>
      </dgm:t>
    </dgm:pt>
    <dgm:pt modelId="{A1C3A86E-4A46-4C62-83F8-70B1147A6E64}">
      <dgm:prSet/>
      <dgm:spPr/>
      <dgm:t>
        <a:bodyPr/>
        <a:lstStyle/>
        <a:p>
          <a:r>
            <a:rPr lang="ru-RU" b="1" dirty="0"/>
            <a:t>Второй пример из текста и его роль</a:t>
          </a:r>
        </a:p>
      </dgm:t>
    </dgm:pt>
    <dgm:pt modelId="{D7B1C290-A616-4E40-AE46-081A5586ACA6}" type="parTrans" cxnId="{824A12E4-E0CC-48CE-AF8F-03E56CD97DC5}">
      <dgm:prSet/>
      <dgm:spPr/>
      <dgm:t>
        <a:bodyPr/>
        <a:lstStyle/>
        <a:p>
          <a:endParaRPr lang="ru-RU"/>
        </a:p>
      </dgm:t>
    </dgm:pt>
    <dgm:pt modelId="{6871CCE7-A98D-4973-9335-0853436ECA66}" type="sibTrans" cxnId="{824A12E4-E0CC-48CE-AF8F-03E56CD97DC5}">
      <dgm:prSet/>
      <dgm:spPr/>
      <dgm:t>
        <a:bodyPr/>
        <a:lstStyle/>
        <a:p>
          <a:endParaRPr lang="ru-RU"/>
        </a:p>
      </dgm:t>
    </dgm:pt>
    <dgm:pt modelId="{C5D31055-ECF2-4437-9B11-532FD6FBF245}" type="pres">
      <dgm:prSet presAssocID="{16AC19A3-0F43-40F5-8863-587000A5C272}" presName="Name0" presStyleCnt="0">
        <dgm:presLayoutVars>
          <dgm:dir/>
          <dgm:animLvl val="lvl"/>
          <dgm:resizeHandles val="exact"/>
        </dgm:presLayoutVars>
      </dgm:prSet>
      <dgm:spPr/>
      <dgm:t>
        <a:bodyPr/>
        <a:lstStyle/>
        <a:p>
          <a:endParaRPr lang="ru-RU"/>
        </a:p>
      </dgm:t>
    </dgm:pt>
    <dgm:pt modelId="{B6B78783-71E3-4657-8898-F302B5E9D1F3}" type="pres">
      <dgm:prSet presAssocID="{9F80EF3E-803D-40AA-9693-FBDAA7C62C9A}" presName="boxAndChildren" presStyleCnt="0"/>
      <dgm:spPr/>
    </dgm:pt>
    <dgm:pt modelId="{0808886A-BC08-4C0B-BF28-8178CADCFC0F}" type="pres">
      <dgm:prSet presAssocID="{9F80EF3E-803D-40AA-9693-FBDAA7C62C9A}" presName="parentTextBox" presStyleLbl="node1" presStyleIdx="0" presStyleCnt="4"/>
      <dgm:spPr/>
      <dgm:t>
        <a:bodyPr/>
        <a:lstStyle/>
        <a:p>
          <a:endParaRPr lang="ru-RU"/>
        </a:p>
      </dgm:t>
    </dgm:pt>
    <dgm:pt modelId="{C3E0FB65-71BD-496D-8396-747809CA6CDF}" type="pres">
      <dgm:prSet presAssocID="{6871CCE7-A98D-4973-9335-0853436ECA66}" presName="sp" presStyleCnt="0"/>
      <dgm:spPr/>
    </dgm:pt>
    <dgm:pt modelId="{6732F658-2E08-4F4A-90AD-4F2E8E3E99A5}" type="pres">
      <dgm:prSet presAssocID="{A1C3A86E-4A46-4C62-83F8-70B1147A6E64}" presName="arrowAndChildren" presStyleCnt="0"/>
      <dgm:spPr/>
    </dgm:pt>
    <dgm:pt modelId="{B928F32F-B15B-4CEE-A3A7-5FCC05A8BA42}" type="pres">
      <dgm:prSet presAssocID="{A1C3A86E-4A46-4C62-83F8-70B1147A6E64}" presName="parentTextArrow" presStyleLbl="node1" presStyleIdx="1" presStyleCnt="4" custLinFactNeighborX="917" custLinFactNeighborY="-18"/>
      <dgm:spPr/>
      <dgm:t>
        <a:bodyPr/>
        <a:lstStyle/>
        <a:p>
          <a:endParaRPr lang="ru-RU"/>
        </a:p>
      </dgm:t>
    </dgm:pt>
    <dgm:pt modelId="{43291373-BF75-43A5-8513-E65467DAB954}" type="pres">
      <dgm:prSet presAssocID="{DD132F50-65B6-4702-AB09-DEB7A37FE469}" presName="sp" presStyleCnt="0"/>
      <dgm:spPr/>
    </dgm:pt>
    <dgm:pt modelId="{313CF384-F7BC-44E6-8F91-5B8AB58AACAE}" type="pres">
      <dgm:prSet presAssocID="{85C495D8-A3C2-484C-9D13-A7915EA46EAA}" presName="arrowAndChildren" presStyleCnt="0"/>
      <dgm:spPr/>
    </dgm:pt>
    <dgm:pt modelId="{C6E26AD8-24C7-4F80-8156-3F1AC56FF7DD}" type="pres">
      <dgm:prSet presAssocID="{85C495D8-A3C2-484C-9D13-A7915EA46EAA}" presName="parentTextArrow" presStyleLbl="node1" presStyleIdx="2" presStyleCnt="4"/>
      <dgm:spPr/>
      <dgm:t>
        <a:bodyPr/>
        <a:lstStyle/>
        <a:p>
          <a:endParaRPr lang="ru-RU"/>
        </a:p>
      </dgm:t>
    </dgm:pt>
    <dgm:pt modelId="{B00E9D09-9248-4279-A413-2AFF10064FBC}" type="pres">
      <dgm:prSet presAssocID="{57CCC8E6-209D-45F5-890A-BF74C2854955}" presName="sp" presStyleCnt="0"/>
      <dgm:spPr/>
    </dgm:pt>
    <dgm:pt modelId="{297C0B09-6FBA-466C-AE51-6A5FBEEE3083}" type="pres">
      <dgm:prSet presAssocID="{ED84BEBE-B99F-48AB-A636-A34BD34C3150}" presName="arrowAndChildren" presStyleCnt="0"/>
      <dgm:spPr/>
    </dgm:pt>
    <dgm:pt modelId="{DEEA46CA-519C-4EE8-8F44-29B2167B2579}" type="pres">
      <dgm:prSet presAssocID="{ED84BEBE-B99F-48AB-A636-A34BD34C3150}" presName="parentTextArrow" presStyleLbl="node1" presStyleIdx="3" presStyleCnt="4"/>
      <dgm:spPr/>
      <dgm:t>
        <a:bodyPr/>
        <a:lstStyle/>
        <a:p>
          <a:endParaRPr lang="ru-RU"/>
        </a:p>
      </dgm:t>
    </dgm:pt>
  </dgm:ptLst>
  <dgm:cxnLst>
    <dgm:cxn modelId="{982FF4D7-E21E-4140-95C6-18668AFE3C8D}" type="presOf" srcId="{A1C3A86E-4A46-4C62-83F8-70B1147A6E64}" destId="{B928F32F-B15B-4CEE-A3A7-5FCC05A8BA42}" srcOrd="0" destOrd="0" presId="urn:microsoft.com/office/officeart/2005/8/layout/process4"/>
    <dgm:cxn modelId="{CE5AFA11-AD2F-43F6-9C9C-A80DB8576B68}" type="presOf" srcId="{16AC19A3-0F43-40F5-8863-587000A5C272}" destId="{C5D31055-ECF2-4437-9B11-532FD6FBF245}" srcOrd="0" destOrd="0" presId="urn:microsoft.com/office/officeart/2005/8/layout/process4"/>
    <dgm:cxn modelId="{D5EB7D75-D08F-4879-AA5A-B6A9BCD27E59}" type="presOf" srcId="{ED84BEBE-B99F-48AB-A636-A34BD34C3150}" destId="{DEEA46CA-519C-4EE8-8F44-29B2167B2579}" srcOrd="0" destOrd="0" presId="urn:microsoft.com/office/officeart/2005/8/layout/process4"/>
    <dgm:cxn modelId="{CD23412E-298D-470B-A1C5-BDD3489F0994}" srcId="{16AC19A3-0F43-40F5-8863-587000A5C272}" destId="{9F80EF3E-803D-40AA-9693-FBDAA7C62C9A}" srcOrd="3" destOrd="0" parTransId="{6BB00165-7FCD-4002-AA86-8A0402BB1A0E}" sibTransId="{E50FA01B-21B2-4214-8118-267C8186B742}"/>
    <dgm:cxn modelId="{824A12E4-E0CC-48CE-AF8F-03E56CD97DC5}" srcId="{16AC19A3-0F43-40F5-8863-587000A5C272}" destId="{A1C3A86E-4A46-4C62-83F8-70B1147A6E64}" srcOrd="2" destOrd="0" parTransId="{D7B1C290-A616-4E40-AE46-081A5586ACA6}" sibTransId="{6871CCE7-A98D-4973-9335-0853436ECA66}"/>
    <dgm:cxn modelId="{BCC36C84-F809-4849-822E-FD94A7A0387C}" type="presOf" srcId="{85C495D8-A3C2-484C-9D13-A7915EA46EAA}" destId="{C6E26AD8-24C7-4F80-8156-3F1AC56FF7DD}" srcOrd="0" destOrd="0" presId="urn:microsoft.com/office/officeart/2005/8/layout/process4"/>
    <dgm:cxn modelId="{25E0A676-406D-4C2D-8094-AB46B7A2C9BF}" srcId="{16AC19A3-0F43-40F5-8863-587000A5C272}" destId="{ED84BEBE-B99F-48AB-A636-A34BD34C3150}" srcOrd="0" destOrd="0" parTransId="{D36F907C-FCFB-4D84-A39F-175D2835EBE9}" sibTransId="{57CCC8E6-209D-45F5-890A-BF74C2854955}"/>
    <dgm:cxn modelId="{97E17BAD-E2F3-4016-BA93-7920C44B3F76}" srcId="{16AC19A3-0F43-40F5-8863-587000A5C272}" destId="{85C495D8-A3C2-484C-9D13-A7915EA46EAA}" srcOrd="1" destOrd="0" parTransId="{9960B1FE-E9B6-4448-B09E-08A04DBABDBF}" sibTransId="{DD132F50-65B6-4702-AB09-DEB7A37FE469}"/>
    <dgm:cxn modelId="{AAF00FAC-4EE4-4C24-A59D-B49B144F8615}" type="presOf" srcId="{9F80EF3E-803D-40AA-9693-FBDAA7C62C9A}" destId="{0808886A-BC08-4C0B-BF28-8178CADCFC0F}" srcOrd="0" destOrd="0" presId="urn:microsoft.com/office/officeart/2005/8/layout/process4"/>
    <dgm:cxn modelId="{98ECD8EC-98C4-4648-90A7-12B77478CC65}" type="presParOf" srcId="{C5D31055-ECF2-4437-9B11-532FD6FBF245}" destId="{B6B78783-71E3-4657-8898-F302B5E9D1F3}" srcOrd="0" destOrd="0" presId="urn:microsoft.com/office/officeart/2005/8/layout/process4"/>
    <dgm:cxn modelId="{823927A9-A43A-414D-869B-3B4DAF6BC4BF}" type="presParOf" srcId="{B6B78783-71E3-4657-8898-F302B5E9D1F3}" destId="{0808886A-BC08-4C0B-BF28-8178CADCFC0F}" srcOrd="0" destOrd="0" presId="urn:microsoft.com/office/officeart/2005/8/layout/process4"/>
    <dgm:cxn modelId="{EC64C6EA-A4B6-4E60-8715-936BE5D22BF8}" type="presParOf" srcId="{C5D31055-ECF2-4437-9B11-532FD6FBF245}" destId="{C3E0FB65-71BD-496D-8396-747809CA6CDF}" srcOrd="1" destOrd="0" presId="urn:microsoft.com/office/officeart/2005/8/layout/process4"/>
    <dgm:cxn modelId="{E2CDD17E-8E1D-4E9B-BA7A-B60D57B600BC}" type="presParOf" srcId="{C5D31055-ECF2-4437-9B11-532FD6FBF245}" destId="{6732F658-2E08-4F4A-90AD-4F2E8E3E99A5}" srcOrd="2" destOrd="0" presId="urn:microsoft.com/office/officeart/2005/8/layout/process4"/>
    <dgm:cxn modelId="{5CEA9F67-70E9-4D88-AE0E-F4C5ACECBA62}" type="presParOf" srcId="{6732F658-2E08-4F4A-90AD-4F2E8E3E99A5}" destId="{B928F32F-B15B-4CEE-A3A7-5FCC05A8BA42}" srcOrd="0" destOrd="0" presId="urn:microsoft.com/office/officeart/2005/8/layout/process4"/>
    <dgm:cxn modelId="{88CB610E-79D0-45B4-9D61-D22CB505FD78}" type="presParOf" srcId="{C5D31055-ECF2-4437-9B11-532FD6FBF245}" destId="{43291373-BF75-43A5-8513-E65467DAB954}" srcOrd="3" destOrd="0" presId="urn:microsoft.com/office/officeart/2005/8/layout/process4"/>
    <dgm:cxn modelId="{F3915267-741E-4401-B080-A161485703D3}" type="presParOf" srcId="{C5D31055-ECF2-4437-9B11-532FD6FBF245}" destId="{313CF384-F7BC-44E6-8F91-5B8AB58AACAE}" srcOrd="4" destOrd="0" presId="urn:microsoft.com/office/officeart/2005/8/layout/process4"/>
    <dgm:cxn modelId="{3CB4EDCA-BCD9-41B3-82DF-95576049B8F2}" type="presParOf" srcId="{313CF384-F7BC-44E6-8F91-5B8AB58AACAE}" destId="{C6E26AD8-24C7-4F80-8156-3F1AC56FF7DD}" srcOrd="0" destOrd="0" presId="urn:microsoft.com/office/officeart/2005/8/layout/process4"/>
    <dgm:cxn modelId="{7279156F-4269-440B-9814-0AD467A1F896}" type="presParOf" srcId="{C5D31055-ECF2-4437-9B11-532FD6FBF245}" destId="{B00E9D09-9248-4279-A413-2AFF10064FBC}" srcOrd="5" destOrd="0" presId="urn:microsoft.com/office/officeart/2005/8/layout/process4"/>
    <dgm:cxn modelId="{CF96E690-105C-452F-AC8B-E1436E0CCF58}" type="presParOf" srcId="{C5D31055-ECF2-4437-9B11-532FD6FBF245}" destId="{297C0B09-6FBA-466C-AE51-6A5FBEEE3083}" srcOrd="6" destOrd="0" presId="urn:microsoft.com/office/officeart/2005/8/layout/process4"/>
    <dgm:cxn modelId="{3BF1D922-3976-4584-90AB-C8E7E11B2BAC}" type="presParOf" srcId="{297C0B09-6FBA-466C-AE51-6A5FBEEE3083}" destId="{DEEA46CA-519C-4EE8-8F44-29B2167B257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AC19A3-0F43-40F5-8863-587000A5C272}" type="doc">
      <dgm:prSet loTypeId="urn:microsoft.com/office/officeart/2005/8/layout/process4" loCatId="list" qsTypeId="urn:microsoft.com/office/officeart/2005/8/quickstyle/simple3" qsCatId="simple" csTypeId="urn:microsoft.com/office/officeart/2005/8/colors/colorful1#7" csCatId="colorful" phldr="1"/>
      <dgm:spPr/>
      <dgm:t>
        <a:bodyPr/>
        <a:lstStyle/>
        <a:p>
          <a:endParaRPr lang="ru-RU"/>
        </a:p>
      </dgm:t>
    </dgm:pt>
    <dgm:pt modelId="{ED84BEBE-B99F-48AB-A636-A34BD34C3150}">
      <dgm:prSet phldrT="[Текст]"/>
      <dgm:spPr/>
      <dgm:t>
        <a:bodyPr/>
        <a:lstStyle/>
        <a:p>
          <a:r>
            <a:rPr lang="ru-RU" b="1" dirty="0"/>
            <a:t>Вступление: размышление над  смыслом цитаты</a:t>
          </a:r>
        </a:p>
      </dgm:t>
    </dgm:pt>
    <dgm:pt modelId="{D36F907C-FCFB-4D84-A39F-175D2835EBE9}" type="parTrans" cxnId="{25E0A676-406D-4C2D-8094-AB46B7A2C9BF}">
      <dgm:prSet/>
      <dgm:spPr/>
      <dgm:t>
        <a:bodyPr/>
        <a:lstStyle/>
        <a:p>
          <a:endParaRPr lang="ru-RU"/>
        </a:p>
      </dgm:t>
    </dgm:pt>
    <dgm:pt modelId="{57CCC8E6-209D-45F5-890A-BF74C2854955}" type="sibTrans" cxnId="{25E0A676-406D-4C2D-8094-AB46B7A2C9BF}">
      <dgm:prSet/>
      <dgm:spPr/>
      <dgm:t>
        <a:bodyPr/>
        <a:lstStyle/>
        <a:p>
          <a:endParaRPr lang="ru-RU"/>
        </a:p>
      </dgm:t>
    </dgm:pt>
    <dgm:pt modelId="{85C495D8-A3C2-484C-9D13-A7915EA46EAA}">
      <dgm:prSet phldrT="[Текст]"/>
      <dgm:spPr/>
      <dgm:t>
        <a:bodyPr/>
        <a:lstStyle/>
        <a:p>
          <a:r>
            <a:rPr lang="ru-RU" b="1" dirty="0"/>
            <a:t>Первый пример из текста  </a:t>
          </a:r>
        </a:p>
      </dgm:t>
    </dgm:pt>
    <dgm:pt modelId="{9960B1FE-E9B6-4448-B09E-08A04DBABDBF}" type="parTrans" cxnId="{97E17BAD-E2F3-4016-BA93-7920C44B3F76}">
      <dgm:prSet/>
      <dgm:spPr/>
      <dgm:t>
        <a:bodyPr/>
        <a:lstStyle/>
        <a:p>
          <a:endParaRPr lang="ru-RU"/>
        </a:p>
      </dgm:t>
    </dgm:pt>
    <dgm:pt modelId="{DD132F50-65B6-4702-AB09-DEB7A37FE469}" type="sibTrans" cxnId="{97E17BAD-E2F3-4016-BA93-7920C44B3F76}">
      <dgm:prSet/>
      <dgm:spPr/>
      <dgm:t>
        <a:bodyPr/>
        <a:lstStyle/>
        <a:p>
          <a:endParaRPr lang="ru-RU"/>
        </a:p>
      </dgm:t>
    </dgm:pt>
    <dgm:pt modelId="{9F80EF3E-803D-40AA-9693-FBDAA7C62C9A}">
      <dgm:prSet phldrT="[Текст]"/>
      <dgm:spPr/>
      <dgm:t>
        <a:bodyPr/>
        <a:lstStyle/>
        <a:p>
          <a:r>
            <a:rPr lang="ru-RU" b="1" dirty="0"/>
            <a:t>Заключение</a:t>
          </a:r>
        </a:p>
      </dgm:t>
    </dgm:pt>
    <dgm:pt modelId="{6BB00165-7FCD-4002-AA86-8A0402BB1A0E}" type="parTrans" cxnId="{CD23412E-298D-470B-A1C5-BDD3489F0994}">
      <dgm:prSet/>
      <dgm:spPr/>
      <dgm:t>
        <a:bodyPr/>
        <a:lstStyle/>
        <a:p>
          <a:endParaRPr lang="ru-RU"/>
        </a:p>
      </dgm:t>
    </dgm:pt>
    <dgm:pt modelId="{E50FA01B-21B2-4214-8118-267C8186B742}" type="sibTrans" cxnId="{CD23412E-298D-470B-A1C5-BDD3489F0994}">
      <dgm:prSet/>
      <dgm:spPr/>
      <dgm:t>
        <a:bodyPr/>
        <a:lstStyle/>
        <a:p>
          <a:endParaRPr lang="ru-RU"/>
        </a:p>
      </dgm:t>
    </dgm:pt>
    <dgm:pt modelId="{A1C3A86E-4A46-4C62-83F8-70B1147A6E64}">
      <dgm:prSet/>
      <dgm:spPr/>
      <dgm:t>
        <a:bodyPr/>
        <a:lstStyle/>
        <a:p>
          <a:r>
            <a:rPr lang="ru-RU" b="1" dirty="0"/>
            <a:t>Второй пример из текста  </a:t>
          </a:r>
        </a:p>
      </dgm:t>
    </dgm:pt>
    <dgm:pt modelId="{D7B1C290-A616-4E40-AE46-081A5586ACA6}" type="parTrans" cxnId="{824A12E4-E0CC-48CE-AF8F-03E56CD97DC5}">
      <dgm:prSet/>
      <dgm:spPr/>
      <dgm:t>
        <a:bodyPr/>
        <a:lstStyle/>
        <a:p>
          <a:endParaRPr lang="ru-RU"/>
        </a:p>
      </dgm:t>
    </dgm:pt>
    <dgm:pt modelId="{6871CCE7-A98D-4973-9335-0853436ECA66}" type="sibTrans" cxnId="{824A12E4-E0CC-48CE-AF8F-03E56CD97DC5}">
      <dgm:prSet/>
      <dgm:spPr/>
      <dgm:t>
        <a:bodyPr/>
        <a:lstStyle/>
        <a:p>
          <a:endParaRPr lang="ru-RU"/>
        </a:p>
      </dgm:t>
    </dgm:pt>
    <dgm:pt modelId="{C5D31055-ECF2-4437-9B11-532FD6FBF245}" type="pres">
      <dgm:prSet presAssocID="{16AC19A3-0F43-40F5-8863-587000A5C272}" presName="Name0" presStyleCnt="0">
        <dgm:presLayoutVars>
          <dgm:dir/>
          <dgm:animLvl val="lvl"/>
          <dgm:resizeHandles val="exact"/>
        </dgm:presLayoutVars>
      </dgm:prSet>
      <dgm:spPr/>
      <dgm:t>
        <a:bodyPr/>
        <a:lstStyle/>
        <a:p>
          <a:endParaRPr lang="ru-RU"/>
        </a:p>
      </dgm:t>
    </dgm:pt>
    <dgm:pt modelId="{B6B78783-71E3-4657-8898-F302B5E9D1F3}" type="pres">
      <dgm:prSet presAssocID="{9F80EF3E-803D-40AA-9693-FBDAA7C62C9A}" presName="boxAndChildren" presStyleCnt="0"/>
      <dgm:spPr/>
    </dgm:pt>
    <dgm:pt modelId="{0808886A-BC08-4C0B-BF28-8178CADCFC0F}" type="pres">
      <dgm:prSet presAssocID="{9F80EF3E-803D-40AA-9693-FBDAA7C62C9A}" presName="parentTextBox" presStyleLbl="node1" presStyleIdx="0" presStyleCnt="4"/>
      <dgm:spPr/>
      <dgm:t>
        <a:bodyPr/>
        <a:lstStyle/>
        <a:p>
          <a:endParaRPr lang="ru-RU"/>
        </a:p>
      </dgm:t>
    </dgm:pt>
    <dgm:pt modelId="{C3E0FB65-71BD-496D-8396-747809CA6CDF}" type="pres">
      <dgm:prSet presAssocID="{6871CCE7-A98D-4973-9335-0853436ECA66}" presName="sp" presStyleCnt="0"/>
      <dgm:spPr/>
    </dgm:pt>
    <dgm:pt modelId="{6732F658-2E08-4F4A-90AD-4F2E8E3E99A5}" type="pres">
      <dgm:prSet presAssocID="{A1C3A86E-4A46-4C62-83F8-70B1147A6E64}" presName="arrowAndChildren" presStyleCnt="0"/>
      <dgm:spPr/>
    </dgm:pt>
    <dgm:pt modelId="{B928F32F-B15B-4CEE-A3A7-5FCC05A8BA42}" type="pres">
      <dgm:prSet presAssocID="{A1C3A86E-4A46-4C62-83F8-70B1147A6E64}" presName="parentTextArrow" presStyleLbl="node1" presStyleIdx="1" presStyleCnt="4"/>
      <dgm:spPr/>
      <dgm:t>
        <a:bodyPr/>
        <a:lstStyle/>
        <a:p>
          <a:endParaRPr lang="ru-RU"/>
        </a:p>
      </dgm:t>
    </dgm:pt>
    <dgm:pt modelId="{43291373-BF75-43A5-8513-E65467DAB954}" type="pres">
      <dgm:prSet presAssocID="{DD132F50-65B6-4702-AB09-DEB7A37FE469}" presName="sp" presStyleCnt="0"/>
      <dgm:spPr/>
    </dgm:pt>
    <dgm:pt modelId="{313CF384-F7BC-44E6-8F91-5B8AB58AACAE}" type="pres">
      <dgm:prSet presAssocID="{85C495D8-A3C2-484C-9D13-A7915EA46EAA}" presName="arrowAndChildren" presStyleCnt="0"/>
      <dgm:spPr/>
    </dgm:pt>
    <dgm:pt modelId="{C6E26AD8-24C7-4F80-8156-3F1AC56FF7DD}" type="pres">
      <dgm:prSet presAssocID="{85C495D8-A3C2-484C-9D13-A7915EA46EAA}" presName="parentTextArrow" presStyleLbl="node1" presStyleIdx="2" presStyleCnt="4"/>
      <dgm:spPr/>
      <dgm:t>
        <a:bodyPr/>
        <a:lstStyle/>
        <a:p>
          <a:endParaRPr lang="ru-RU"/>
        </a:p>
      </dgm:t>
    </dgm:pt>
    <dgm:pt modelId="{B00E9D09-9248-4279-A413-2AFF10064FBC}" type="pres">
      <dgm:prSet presAssocID="{57CCC8E6-209D-45F5-890A-BF74C2854955}" presName="sp" presStyleCnt="0"/>
      <dgm:spPr/>
    </dgm:pt>
    <dgm:pt modelId="{297C0B09-6FBA-466C-AE51-6A5FBEEE3083}" type="pres">
      <dgm:prSet presAssocID="{ED84BEBE-B99F-48AB-A636-A34BD34C3150}" presName="arrowAndChildren" presStyleCnt="0"/>
      <dgm:spPr/>
    </dgm:pt>
    <dgm:pt modelId="{DEEA46CA-519C-4EE8-8F44-29B2167B2579}" type="pres">
      <dgm:prSet presAssocID="{ED84BEBE-B99F-48AB-A636-A34BD34C3150}" presName="parentTextArrow" presStyleLbl="node1" presStyleIdx="3" presStyleCnt="4"/>
      <dgm:spPr/>
      <dgm:t>
        <a:bodyPr/>
        <a:lstStyle/>
        <a:p>
          <a:endParaRPr lang="ru-RU"/>
        </a:p>
      </dgm:t>
    </dgm:pt>
  </dgm:ptLst>
  <dgm:cxnLst>
    <dgm:cxn modelId="{64F7A802-4DB4-4325-B1C3-22E9DD5CE98D}" type="presOf" srcId="{9F80EF3E-803D-40AA-9693-FBDAA7C62C9A}" destId="{0808886A-BC08-4C0B-BF28-8178CADCFC0F}" srcOrd="0" destOrd="0" presId="urn:microsoft.com/office/officeart/2005/8/layout/process4"/>
    <dgm:cxn modelId="{69DAC5CA-904E-4219-B33F-86C5FE69AECE}" type="presOf" srcId="{ED84BEBE-B99F-48AB-A636-A34BD34C3150}" destId="{DEEA46CA-519C-4EE8-8F44-29B2167B2579}" srcOrd="0" destOrd="0" presId="urn:microsoft.com/office/officeart/2005/8/layout/process4"/>
    <dgm:cxn modelId="{E6D8CEFA-9E5E-459B-9BA0-3E7ED1CCB565}" type="presOf" srcId="{85C495D8-A3C2-484C-9D13-A7915EA46EAA}" destId="{C6E26AD8-24C7-4F80-8156-3F1AC56FF7DD}" srcOrd="0" destOrd="0" presId="urn:microsoft.com/office/officeart/2005/8/layout/process4"/>
    <dgm:cxn modelId="{A5089C77-B6C6-4C0E-AA01-E67681CD4CEF}" type="presOf" srcId="{A1C3A86E-4A46-4C62-83F8-70B1147A6E64}" destId="{B928F32F-B15B-4CEE-A3A7-5FCC05A8BA42}" srcOrd="0" destOrd="0" presId="urn:microsoft.com/office/officeart/2005/8/layout/process4"/>
    <dgm:cxn modelId="{BA5A23C6-0230-4CA9-BBAE-3F1324A15508}" type="presOf" srcId="{16AC19A3-0F43-40F5-8863-587000A5C272}" destId="{C5D31055-ECF2-4437-9B11-532FD6FBF245}" srcOrd="0" destOrd="0" presId="urn:microsoft.com/office/officeart/2005/8/layout/process4"/>
    <dgm:cxn modelId="{CD23412E-298D-470B-A1C5-BDD3489F0994}" srcId="{16AC19A3-0F43-40F5-8863-587000A5C272}" destId="{9F80EF3E-803D-40AA-9693-FBDAA7C62C9A}" srcOrd="3" destOrd="0" parTransId="{6BB00165-7FCD-4002-AA86-8A0402BB1A0E}" sibTransId="{E50FA01B-21B2-4214-8118-267C8186B742}"/>
    <dgm:cxn modelId="{824A12E4-E0CC-48CE-AF8F-03E56CD97DC5}" srcId="{16AC19A3-0F43-40F5-8863-587000A5C272}" destId="{A1C3A86E-4A46-4C62-83F8-70B1147A6E64}" srcOrd="2" destOrd="0" parTransId="{D7B1C290-A616-4E40-AE46-081A5586ACA6}" sibTransId="{6871CCE7-A98D-4973-9335-0853436ECA66}"/>
    <dgm:cxn modelId="{97E17BAD-E2F3-4016-BA93-7920C44B3F76}" srcId="{16AC19A3-0F43-40F5-8863-587000A5C272}" destId="{85C495D8-A3C2-484C-9D13-A7915EA46EAA}" srcOrd="1" destOrd="0" parTransId="{9960B1FE-E9B6-4448-B09E-08A04DBABDBF}" sibTransId="{DD132F50-65B6-4702-AB09-DEB7A37FE469}"/>
    <dgm:cxn modelId="{25E0A676-406D-4C2D-8094-AB46B7A2C9BF}" srcId="{16AC19A3-0F43-40F5-8863-587000A5C272}" destId="{ED84BEBE-B99F-48AB-A636-A34BD34C3150}" srcOrd="0" destOrd="0" parTransId="{D36F907C-FCFB-4D84-A39F-175D2835EBE9}" sibTransId="{57CCC8E6-209D-45F5-890A-BF74C2854955}"/>
    <dgm:cxn modelId="{B8D712A8-8441-44A4-BD1C-CF29C9EE1C8B}" type="presParOf" srcId="{C5D31055-ECF2-4437-9B11-532FD6FBF245}" destId="{B6B78783-71E3-4657-8898-F302B5E9D1F3}" srcOrd="0" destOrd="0" presId="urn:microsoft.com/office/officeart/2005/8/layout/process4"/>
    <dgm:cxn modelId="{462BE667-87A7-457D-A84B-409120270E60}" type="presParOf" srcId="{B6B78783-71E3-4657-8898-F302B5E9D1F3}" destId="{0808886A-BC08-4C0B-BF28-8178CADCFC0F}" srcOrd="0" destOrd="0" presId="urn:microsoft.com/office/officeart/2005/8/layout/process4"/>
    <dgm:cxn modelId="{7C368E45-83D9-4EB3-B71B-5395BDC091F3}" type="presParOf" srcId="{C5D31055-ECF2-4437-9B11-532FD6FBF245}" destId="{C3E0FB65-71BD-496D-8396-747809CA6CDF}" srcOrd="1" destOrd="0" presId="urn:microsoft.com/office/officeart/2005/8/layout/process4"/>
    <dgm:cxn modelId="{78461EA6-E8B7-47A4-A7DC-059A0203B822}" type="presParOf" srcId="{C5D31055-ECF2-4437-9B11-532FD6FBF245}" destId="{6732F658-2E08-4F4A-90AD-4F2E8E3E99A5}" srcOrd="2" destOrd="0" presId="urn:microsoft.com/office/officeart/2005/8/layout/process4"/>
    <dgm:cxn modelId="{139623AD-B62B-43D9-BBA7-B1E60A54379F}" type="presParOf" srcId="{6732F658-2E08-4F4A-90AD-4F2E8E3E99A5}" destId="{B928F32F-B15B-4CEE-A3A7-5FCC05A8BA42}" srcOrd="0" destOrd="0" presId="urn:microsoft.com/office/officeart/2005/8/layout/process4"/>
    <dgm:cxn modelId="{A6110ECE-9339-4538-A186-2317D13A9D65}" type="presParOf" srcId="{C5D31055-ECF2-4437-9B11-532FD6FBF245}" destId="{43291373-BF75-43A5-8513-E65467DAB954}" srcOrd="3" destOrd="0" presId="urn:microsoft.com/office/officeart/2005/8/layout/process4"/>
    <dgm:cxn modelId="{00715790-4F40-4BCD-9778-44368B147629}" type="presParOf" srcId="{C5D31055-ECF2-4437-9B11-532FD6FBF245}" destId="{313CF384-F7BC-44E6-8F91-5B8AB58AACAE}" srcOrd="4" destOrd="0" presId="urn:microsoft.com/office/officeart/2005/8/layout/process4"/>
    <dgm:cxn modelId="{106259E6-D82A-41A9-ABFF-ECC6C23DEF95}" type="presParOf" srcId="{313CF384-F7BC-44E6-8F91-5B8AB58AACAE}" destId="{C6E26AD8-24C7-4F80-8156-3F1AC56FF7DD}" srcOrd="0" destOrd="0" presId="urn:microsoft.com/office/officeart/2005/8/layout/process4"/>
    <dgm:cxn modelId="{2B634A43-388B-4F53-985D-C0AB4BEC9606}" type="presParOf" srcId="{C5D31055-ECF2-4437-9B11-532FD6FBF245}" destId="{B00E9D09-9248-4279-A413-2AFF10064FBC}" srcOrd="5" destOrd="0" presId="urn:microsoft.com/office/officeart/2005/8/layout/process4"/>
    <dgm:cxn modelId="{B23C778D-36AB-4AB2-8961-47D0797B7356}" type="presParOf" srcId="{C5D31055-ECF2-4437-9B11-532FD6FBF245}" destId="{297C0B09-6FBA-466C-AE51-6A5FBEEE3083}" srcOrd="6" destOrd="0" presId="urn:microsoft.com/office/officeart/2005/8/layout/process4"/>
    <dgm:cxn modelId="{104AF0E2-FE05-4B61-9ECE-3B0BE628E72C}" type="presParOf" srcId="{297C0B09-6FBA-466C-AE51-6A5FBEEE3083}" destId="{DEEA46CA-519C-4EE8-8F44-29B2167B257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AC19A3-0F43-40F5-8863-587000A5C272}" type="doc">
      <dgm:prSet loTypeId="urn:microsoft.com/office/officeart/2005/8/layout/process4" loCatId="list" qsTypeId="urn:microsoft.com/office/officeart/2005/8/quickstyle/simple3" qsCatId="simple" csTypeId="urn:microsoft.com/office/officeart/2005/8/colors/colorful1#8" csCatId="colorful" phldr="1"/>
      <dgm:spPr/>
      <dgm:t>
        <a:bodyPr/>
        <a:lstStyle/>
        <a:p>
          <a:endParaRPr lang="ru-RU"/>
        </a:p>
      </dgm:t>
    </dgm:pt>
    <dgm:pt modelId="{ED84BEBE-B99F-48AB-A636-A34BD34C3150}">
      <dgm:prSet phldrT="[Текст]"/>
      <dgm:spPr/>
      <dgm:t>
        <a:bodyPr/>
        <a:lstStyle/>
        <a:p>
          <a:r>
            <a:rPr lang="ru-RU" b="1" dirty="0"/>
            <a:t>Вступление:  толкование значения слова</a:t>
          </a:r>
        </a:p>
      </dgm:t>
    </dgm:pt>
    <dgm:pt modelId="{D36F907C-FCFB-4D84-A39F-175D2835EBE9}" type="parTrans" cxnId="{25E0A676-406D-4C2D-8094-AB46B7A2C9BF}">
      <dgm:prSet/>
      <dgm:spPr/>
      <dgm:t>
        <a:bodyPr/>
        <a:lstStyle/>
        <a:p>
          <a:endParaRPr lang="ru-RU"/>
        </a:p>
      </dgm:t>
    </dgm:pt>
    <dgm:pt modelId="{57CCC8E6-209D-45F5-890A-BF74C2854955}" type="sibTrans" cxnId="{25E0A676-406D-4C2D-8094-AB46B7A2C9BF}">
      <dgm:prSet/>
      <dgm:spPr/>
      <dgm:t>
        <a:bodyPr/>
        <a:lstStyle/>
        <a:p>
          <a:endParaRPr lang="ru-RU"/>
        </a:p>
      </dgm:t>
    </dgm:pt>
    <dgm:pt modelId="{85C495D8-A3C2-484C-9D13-A7915EA46EAA}">
      <dgm:prSet phldrT="[Текст]"/>
      <dgm:spPr/>
      <dgm:t>
        <a:bodyPr/>
        <a:lstStyle/>
        <a:p>
          <a:r>
            <a:rPr lang="ru-RU" b="1" dirty="0"/>
            <a:t>Первый пример из текста  </a:t>
          </a:r>
        </a:p>
      </dgm:t>
    </dgm:pt>
    <dgm:pt modelId="{9960B1FE-E9B6-4448-B09E-08A04DBABDBF}" type="parTrans" cxnId="{97E17BAD-E2F3-4016-BA93-7920C44B3F76}">
      <dgm:prSet/>
      <dgm:spPr/>
      <dgm:t>
        <a:bodyPr/>
        <a:lstStyle/>
        <a:p>
          <a:endParaRPr lang="ru-RU"/>
        </a:p>
      </dgm:t>
    </dgm:pt>
    <dgm:pt modelId="{DD132F50-65B6-4702-AB09-DEB7A37FE469}" type="sibTrans" cxnId="{97E17BAD-E2F3-4016-BA93-7920C44B3F76}">
      <dgm:prSet/>
      <dgm:spPr/>
      <dgm:t>
        <a:bodyPr/>
        <a:lstStyle/>
        <a:p>
          <a:endParaRPr lang="ru-RU"/>
        </a:p>
      </dgm:t>
    </dgm:pt>
    <dgm:pt modelId="{9F80EF3E-803D-40AA-9693-FBDAA7C62C9A}">
      <dgm:prSet phldrT="[Текст]"/>
      <dgm:spPr/>
      <dgm:t>
        <a:bodyPr/>
        <a:lstStyle/>
        <a:p>
          <a:r>
            <a:rPr lang="ru-RU" b="1" dirty="0"/>
            <a:t>Заключение</a:t>
          </a:r>
        </a:p>
      </dgm:t>
    </dgm:pt>
    <dgm:pt modelId="{6BB00165-7FCD-4002-AA86-8A0402BB1A0E}" type="parTrans" cxnId="{CD23412E-298D-470B-A1C5-BDD3489F0994}">
      <dgm:prSet/>
      <dgm:spPr/>
      <dgm:t>
        <a:bodyPr/>
        <a:lstStyle/>
        <a:p>
          <a:endParaRPr lang="ru-RU"/>
        </a:p>
      </dgm:t>
    </dgm:pt>
    <dgm:pt modelId="{E50FA01B-21B2-4214-8118-267C8186B742}" type="sibTrans" cxnId="{CD23412E-298D-470B-A1C5-BDD3489F0994}">
      <dgm:prSet/>
      <dgm:spPr/>
      <dgm:t>
        <a:bodyPr/>
        <a:lstStyle/>
        <a:p>
          <a:endParaRPr lang="ru-RU"/>
        </a:p>
      </dgm:t>
    </dgm:pt>
    <dgm:pt modelId="{A1C3A86E-4A46-4C62-83F8-70B1147A6E64}">
      <dgm:prSet/>
      <dgm:spPr/>
      <dgm:t>
        <a:bodyPr/>
        <a:lstStyle/>
        <a:p>
          <a:r>
            <a:rPr lang="ru-RU" b="1" dirty="0"/>
            <a:t>Второй пример из текста (или из опыта)  </a:t>
          </a:r>
        </a:p>
      </dgm:t>
    </dgm:pt>
    <dgm:pt modelId="{D7B1C290-A616-4E40-AE46-081A5586ACA6}" type="parTrans" cxnId="{824A12E4-E0CC-48CE-AF8F-03E56CD97DC5}">
      <dgm:prSet/>
      <dgm:spPr/>
      <dgm:t>
        <a:bodyPr/>
        <a:lstStyle/>
        <a:p>
          <a:endParaRPr lang="ru-RU"/>
        </a:p>
      </dgm:t>
    </dgm:pt>
    <dgm:pt modelId="{6871CCE7-A98D-4973-9335-0853436ECA66}" type="sibTrans" cxnId="{824A12E4-E0CC-48CE-AF8F-03E56CD97DC5}">
      <dgm:prSet/>
      <dgm:spPr/>
      <dgm:t>
        <a:bodyPr/>
        <a:lstStyle/>
        <a:p>
          <a:endParaRPr lang="ru-RU"/>
        </a:p>
      </dgm:t>
    </dgm:pt>
    <dgm:pt modelId="{EFFE2702-9C9B-4B53-A3B0-9BDF54DF2883}">
      <dgm:prSet/>
      <dgm:spPr/>
      <dgm:t>
        <a:bodyPr/>
        <a:lstStyle/>
        <a:p>
          <a:r>
            <a:rPr lang="ru-RU" b="1" dirty="0"/>
            <a:t>Комментарий</a:t>
          </a:r>
        </a:p>
      </dgm:t>
    </dgm:pt>
    <dgm:pt modelId="{E8AE3B62-0CDD-4D61-95B5-365428AD3D41}" type="parTrans" cxnId="{A906BDC1-E6C6-4611-BBCC-4F1F245AE900}">
      <dgm:prSet/>
      <dgm:spPr/>
      <dgm:t>
        <a:bodyPr/>
        <a:lstStyle/>
        <a:p>
          <a:endParaRPr lang="ru-RU"/>
        </a:p>
      </dgm:t>
    </dgm:pt>
    <dgm:pt modelId="{4D0C3C78-E8BA-4A4B-A603-ADA6287C863B}" type="sibTrans" cxnId="{A906BDC1-E6C6-4611-BBCC-4F1F245AE900}">
      <dgm:prSet/>
      <dgm:spPr/>
      <dgm:t>
        <a:bodyPr/>
        <a:lstStyle/>
        <a:p>
          <a:endParaRPr lang="ru-RU"/>
        </a:p>
      </dgm:t>
    </dgm:pt>
    <dgm:pt modelId="{C5D31055-ECF2-4437-9B11-532FD6FBF245}" type="pres">
      <dgm:prSet presAssocID="{16AC19A3-0F43-40F5-8863-587000A5C272}" presName="Name0" presStyleCnt="0">
        <dgm:presLayoutVars>
          <dgm:dir/>
          <dgm:animLvl val="lvl"/>
          <dgm:resizeHandles val="exact"/>
        </dgm:presLayoutVars>
      </dgm:prSet>
      <dgm:spPr/>
      <dgm:t>
        <a:bodyPr/>
        <a:lstStyle/>
        <a:p>
          <a:endParaRPr lang="ru-RU"/>
        </a:p>
      </dgm:t>
    </dgm:pt>
    <dgm:pt modelId="{B6B78783-71E3-4657-8898-F302B5E9D1F3}" type="pres">
      <dgm:prSet presAssocID="{9F80EF3E-803D-40AA-9693-FBDAA7C62C9A}" presName="boxAndChildren" presStyleCnt="0"/>
      <dgm:spPr/>
    </dgm:pt>
    <dgm:pt modelId="{0808886A-BC08-4C0B-BF28-8178CADCFC0F}" type="pres">
      <dgm:prSet presAssocID="{9F80EF3E-803D-40AA-9693-FBDAA7C62C9A}" presName="parentTextBox" presStyleLbl="node1" presStyleIdx="0" presStyleCnt="5"/>
      <dgm:spPr/>
      <dgm:t>
        <a:bodyPr/>
        <a:lstStyle/>
        <a:p>
          <a:endParaRPr lang="ru-RU"/>
        </a:p>
      </dgm:t>
    </dgm:pt>
    <dgm:pt modelId="{C3E0FB65-71BD-496D-8396-747809CA6CDF}" type="pres">
      <dgm:prSet presAssocID="{6871CCE7-A98D-4973-9335-0853436ECA66}" presName="sp" presStyleCnt="0"/>
      <dgm:spPr/>
    </dgm:pt>
    <dgm:pt modelId="{6732F658-2E08-4F4A-90AD-4F2E8E3E99A5}" type="pres">
      <dgm:prSet presAssocID="{A1C3A86E-4A46-4C62-83F8-70B1147A6E64}" presName="arrowAndChildren" presStyleCnt="0"/>
      <dgm:spPr/>
    </dgm:pt>
    <dgm:pt modelId="{B928F32F-B15B-4CEE-A3A7-5FCC05A8BA42}" type="pres">
      <dgm:prSet presAssocID="{A1C3A86E-4A46-4C62-83F8-70B1147A6E64}" presName="parentTextArrow" presStyleLbl="node1" presStyleIdx="1" presStyleCnt="5"/>
      <dgm:spPr/>
      <dgm:t>
        <a:bodyPr/>
        <a:lstStyle/>
        <a:p>
          <a:endParaRPr lang="ru-RU"/>
        </a:p>
      </dgm:t>
    </dgm:pt>
    <dgm:pt modelId="{43291373-BF75-43A5-8513-E65467DAB954}" type="pres">
      <dgm:prSet presAssocID="{DD132F50-65B6-4702-AB09-DEB7A37FE469}" presName="sp" presStyleCnt="0"/>
      <dgm:spPr/>
    </dgm:pt>
    <dgm:pt modelId="{313CF384-F7BC-44E6-8F91-5B8AB58AACAE}" type="pres">
      <dgm:prSet presAssocID="{85C495D8-A3C2-484C-9D13-A7915EA46EAA}" presName="arrowAndChildren" presStyleCnt="0"/>
      <dgm:spPr/>
    </dgm:pt>
    <dgm:pt modelId="{C6E26AD8-24C7-4F80-8156-3F1AC56FF7DD}" type="pres">
      <dgm:prSet presAssocID="{85C495D8-A3C2-484C-9D13-A7915EA46EAA}" presName="parentTextArrow" presStyleLbl="node1" presStyleIdx="2" presStyleCnt="5"/>
      <dgm:spPr/>
      <dgm:t>
        <a:bodyPr/>
        <a:lstStyle/>
        <a:p>
          <a:endParaRPr lang="ru-RU"/>
        </a:p>
      </dgm:t>
    </dgm:pt>
    <dgm:pt modelId="{4F56E354-3143-42A9-B54F-F8CE2E1F83F2}" type="pres">
      <dgm:prSet presAssocID="{4D0C3C78-E8BA-4A4B-A603-ADA6287C863B}" presName="sp" presStyleCnt="0"/>
      <dgm:spPr/>
    </dgm:pt>
    <dgm:pt modelId="{D4D90A73-9C58-4510-A7BC-E62BCAC7BDB8}" type="pres">
      <dgm:prSet presAssocID="{EFFE2702-9C9B-4B53-A3B0-9BDF54DF2883}" presName="arrowAndChildren" presStyleCnt="0"/>
      <dgm:spPr/>
    </dgm:pt>
    <dgm:pt modelId="{85A4E28F-AD86-43A9-BF45-22D896D70D05}" type="pres">
      <dgm:prSet presAssocID="{EFFE2702-9C9B-4B53-A3B0-9BDF54DF2883}" presName="parentTextArrow" presStyleLbl="node1" presStyleIdx="3" presStyleCnt="5"/>
      <dgm:spPr/>
      <dgm:t>
        <a:bodyPr/>
        <a:lstStyle/>
        <a:p>
          <a:endParaRPr lang="ru-RU"/>
        </a:p>
      </dgm:t>
    </dgm:pt>
    <dgm:pt modelId="{B00E9D09-9248-4279-A413-2AFF10064FBC}" type="pres">
      <dgm:prSet presAssocID="{57CCC8E6-209D-45F5-890A-BF74C2854955}" presName="sp" presStyleCnt="0"/>
      <dgm:spPr/>
    </dgm:pt>
    <dgm:pt modelId="{297C0B09-6FBA-466C-AE51-6A5FBEEE3083}" type="pres">
      <dgm:prSet presAssocID="{ED84BEBE-B99F-48AB-A636-A34BD34C3150}" presName="arrowAndChildren" presStyleCnt="0"/>
      <dgm:spPr/>
    </dgm:pt>
    <dgm:pt modelId="{DEEA46CA-519C-4EE8-8F44-29B2167B2579}" type="pres">
      <dgm:prSet presAssocID="{ED84BEBE-B99F-48AB-A636-A34BD34C3150}" presName="parentTextArrow" presStyleLbl="node1" presStyleIdx="4" presStyleCnt="5"/>
      <dgm:spPr/>
      <dgm:t>
        <a:bodyPr/>
        <a:lstStyle/>
        <a:p>
          <a:endParaRPr lang="ru-RU"/>
        </a:p>
      </dgm:t>
    </dgm:pt>
  </dgm:ptLst>
  <dgm:cxnLst>
    <dgm:cxn modelId="{9D28F41C-9331-4973-AF44-D11795343592}" type="presOf" srcId="{A1C3A86E-4A46-4C62-83F8-70B1147A6E64}" destId="{B928F32F-B15B-4CEE-A3A7-5FCC05A8BA42}" srcOrd="0" destOrd="0" presId="urn:microsoft.com/office/officeart/2005/8/layout/process4"/>
    <dgm:cxn modelId="{271CF70D-2E58-46F1-8CFE-0AEA95BE741F}" type="presOf" srcId="{EFFE2702-9C9B-4B53-A3B0-9BDF54DF2883}" destId="{85A4E28F-AD86-43A9-BF45-22D896D70D05}" srcOrd="0" destOrd="0" presId="urn:microsoft.com/office/officeart/2005/8/layout/process4"/>
    <dgm:cxn modelId="{25E0A676-406D-4C2D-8094-AB46B7A2C9BF}" srcId="{16AC19A3-0F43-40F5-8863-587000A5C272}" destId="{ED84BEBE-B99F-48AB-A636-A34BD34C3150}" srcOrd="0" destOrd="0" parTransId="{D36F907C-FCFB-4D84-A39F-175D2835EBE9}" sibTransId="{57CCC8E6-209D-45F5-890A-BF74C2854955}"/>
    <dgm:cxn modelId="{824A12E4-E0CC-48CE-AF8F-03E56CD97DC5}" srcId="{16AC19A3-0F43-40F5-8863-587000A5C272}" destId="{A1C3A86E-4A46-4C62-83F8-70B1147A6E64}" srcOrd="3" destOrd="0" parTransId="{D7B1C290-A616-4E40-AE46-081A5586ACA6}" sibTransId="{6871CCE7-A98D-4973-9335-0853436ECA66}"/>
    <dgm:cxn modelId="{CD23412E-298D-470B-A1C5-BDD3489F0994}" srcId="{16AC19A3-0F43-40F5-8863-587000A5C272}" destId="{9F80EF3E-803D-40AA-9693-FBDAA7C62C9A}" srcOrd="4" destOrd="0" parTransId="{6BB00165-7FCD-4002-AA86-8A0402BB1A0E}" sibTransId="{E50FA01B-21B2-4214-8118-267C8186B742}"/>
    <dgm:cxn modelId="{6F5C77E6-2957-4088-9A27-EA4E0370BBBE}" type="presOf" srcId="{ED84BEBE-B99F-48AB-A636-A34BD34C3150}" destId="{DEEA46CA-519C-4EE8-8F44-29B2167B2579}" srcOrd="0" destOrd="0" presId="urn:microsoft.com/office/officeart/2005/8/layout/process4"/>
    <dgm:cxn modelId="{A906BDC1-E6C6-4611-BBCC-4F1F245AE900}" srcId="{16AC19A3-0F43-40F5-8863-587000A5C272}" destId="{EFFE2702-9C9B-4B53-A3B0-9BDF54DF2883}" srcOrd="1" destOrd="0" parTransId="{E8AE3B62-0CDD-4D61-95B5-365428AD3D41}" sibTransId="{4D0C3C78-E8BA-4A4B-A603-ADA6287C863B}"/>
    <dgm:cxn modelId="{A77BAA72-C99E-48FB-9CFF-1B8B72DB98E8}" type="presOf" srcId="{16AC19A3-0F43-40F5-8863-587000A5C272}" destId="{C5D31055-ECF2-4437-9B11-532FD6FBF245}" srcOrd="0" destOrd="0" presId="urn:microsoft.com/office/officeart/2005/8/layout/process4"/>
    <dgm:cxn modelId="{B9C44A81-D762-4ED4-AA83-02F5CA8CF6DA}" type="presOf" srcId="{9F80EF3E-803D-40AA-9693-FBDAA7C62C9A}" destId="{0808886A-BC08-4C0B-BF28-8178CADCFC0F}" srcOrd="0" destOrd="0" presId="urn:microsoft.com/office/officeart/2005/8/layout/process4"/>
    <dgm:cxn modelId="{63D5B60A-0A3D-413C-8EEB-B24C9131E89C}" type="presOf" srcId="{85C495D8-A3C2-484C-9D13-A7915EA46EAA}" destId="{C6E26AD8-24C7-4F80-8156-3F1AC56FF7DD}" srcOrd="0" destOrd="0" presId="urn:microsoft.com/office/officeart/2005/8/layout/process4"/>
    <dgm:cxn modelId="{97E17BAD-E2F3-4016-BA93-7920C44B3F76}" srcId="{16AC19A3-0F43-40F5-8863-587000A5C272}" destId="{85C495D8-A3C2-484C-9D13-A7915EA46EAA}" srcOrd="2" destOrd="0" parTransId="{9960B1FE-E9B6-4448-B09E-08A04DBABDBF}" sibTransId="{DD132F50-65B6-4702-AB09-DEB7A37FE469}"/>
    <dgm:cxn modelId="{E9C0F052-143E-4BB0-B067-0554A0DE2C7D}" type="presParOf" srcId="{C5D31055-ECF2-4437-9B11-532FD6FBF245}" destId="{B6B78783-71E3-4657-8898-F302B5E9D1F3}" srcOrd="0" destOrd="0" presId="urn:microsoft.com/office/officeart/2005/8/layout/process4"/>
    <dgm:cxn modelId="{51C88DB8-00CE-4A13-BFF0-8680576F0DC8}" type="presParOf" srcId="{B6B78783-71E3-4657-8898-F302B5E9D1F3}" destId="{0808886A-BC08-4C0B-BF28-8178CADCFC0F}" srcOrd="0" destOrd="0" presId="urn:microsoft.com/office/officeart/2005/8/layout/process4"/>
    <dgm:cxn modelId="{1F95A3D7-965A-407E-BE50-DBDCFD513D47}" type="presParOf" srcId="{C5D31055-ECF2-4437-9B11-532FD6FBF245}" destId="{C3E0FB65-71BD-496D-8396-747809CA6CDF}" srcOrd="1" destOrd="0" presId="urn:microsoft.com/office/officeart/2005/8/layout/process4"/>
    <dgm:cxn modelId="{39963BC5-43F1-4934-83B1-65E05232105B}" type="presParOf" srcId="{C5D31055-ECF2-4437-9B11-532FD6FBF245}" destId="{6732F658-2E08-4F4A-90AD-4F2E8E3E99A5}" srcOrd="2" destOrd="0" presId="urn:microsoft.com/office/officeart/2005/8/layout/process4"/>
    <dgm:cxn modelId="{2417D0D9-D340-40A6-8738-736B11EC40DA}" type="presParOf" srcId="{6732F658-2E08-4F4A-90AD-4F2E8E3E99A5}" destId="{B928F32F-B15B-4CEE-A3A7-5FCC05A8BA42}" srcOrd="0" destOrd="0" presId="urn:microsoft.com/office/officeart/2005/8/layout/process4"/>
    <dgm:cxn modelId="{C761B067-6F26-4857-AE3F-34836A7D3629}" type="presParOf" srcId="{C5D31055-ECF2-4437-9B11-532FD6FBF245}" destId="{43291373-BF75-43A5-8513-E65467DAB954}" srcOrd="3" destOrd="0" presId="urn:microsoft.com/office/officeart/2005/8/layout/process4"/>
    <dgm:cxn modelId="{895D60F5-B415-40DF-80D6-B476389B80CF}" type="presParOf" srcId="{C5D31055-ECF2-4437-9B11-532FD6FBF245}" destId="{313CF384-F7BC-44E6-8F91-5B8AB58AACAE}" srcOrd="4" destOrd="0" presId="urn:microsoft.com/office/officeart/2005/8/layout/process4"/>
    <dgm:cxn modelId="{DA7CD5EF-48BA-43EB-9FA8-900ED624DC86}" type="presParOf" srcId="{313CF384-F7BC-44E6-8F91-5B8AB58AACAE}" destId="{C6E26AD8-24C7-4F80-8156-3F1AC56FF7DD}" srcOrd="0" destOrd="0" presId="urn:microsoft.com/office/officeart/2005/8/layout/process4"/>
    <dgm:cxn modelId="{B9CD93F1-BB2E-49A2-ADA0-D223321C22D6}" type="presParOf" srcId="{C5D31055-ECF2-4437-9B11-532FD6FBF245}" destId="{4F56E354-3143-42A9-B54F-F8CE2E1F83F2}" srcOrd="5" destOrd="0" presId="urn:microsoft.com/office/officeart/2005/8/layout/process4"/>
    <dgm:cxn modelId="{E130DB66-A4CC-4C16-A22A-514FD6A13BED}" type="presParOf" srcId="{C5D31055-ECF2-4437-9B11-532FD6FBF245}" destId="{D4D90A73-9C58-4510-A7BC-E62BCAC7BDB8}" srcOrd="6" destOrd="0" presId="urn:microsoft.com/office/officeart/2005/8/layout/process4"/>
    <dgm:cxn modelId="{FE0C87B5-C031-4520-9077-95838D071E4E}" type="presParOf" srcId="{D4D90A73-9C58-4510-A7BC-E62BCAC7BDB8}" destId="{85A4E28F-AD86-43A9-BF45-22D896D70D05}" srcOrd="0" destOrd="0" presId="urn:microsoft.com/office/officeart/2005/8/layout/process4"/>
    <dgm:cxn modelId="{0F7B902A-2F02-4103-BB4A-C77F9242071A}" type="presParOf" srcId="{C5D31055-ECF2-4437-9B11-532FD6FBF245}" destId="{B00E9D09-9248-4279-A413-2AFF10064FBC}" srcOrd="7" destOrd="0" presId="urn:microsoft.com/office/officeart/2005/8/layout/process4"/>
    <dgm:cxn modelId="{591E05FA-236C-4344-8DB2-A59ACFD257CF}" type="presParOf" srcId="{C5D31055-ECF2-4437-9B11-532FD6FBF245}" destId="{297C0B09-6FBA-466C-AE51-6A5FBEEE3083}" srcOrd="8" destOrd="0" presId="urn:microsoft.com/office/officeart/2005/8/layout/process4"/>
    <dgm:cxn modelId="{3357F378-56CA-4A81-AAD9-EF49A95A1858}" type="presParOf" srcId="{297C0B09-6FBA-466C-AE51-6A5FBEEE3083}" destId="{DEEA46CA-519C-4EE8-8F44-29B2167B257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D19633-4A52-4A5C-A06F-BDAAEFAA8309}" type="doc">
      <dgm:prSet loTypeId="urn:microsoft.com/office/officeart/2005/8/layout/hierarchy2" loCatId="hierarchy" qsTypeId="urn:microsoft.com/office/officeart/2005/8/quickstyle/3d1" qsCatId="3D" csTypeId="urn:microsoft.com/office/officeart/2005/8/colors/accent0_3" csCatId="mainScheme" phldr="1"/>
      <dgm:spPr/>
      <dgm:t>
        <a:bodyPr/>
        <a:lstStyle/>
        <a:p>
          <a:endParaRPr lang="ru-RU"/>
        </a:p>
      </dgm:t>
    </dgm:pt>
    <dgm:pt modelId="{A8BAA3AD-0E7F-471F-9566-09626F0C093E}">
      <dgm:prSet phldrT="[Текст]"/>
      <dgm:spPr/>
      <dgm:t>
        <a:bodyPr/>
        <a:lstStyle/>
        <a:p>
          <a:r>
            <a:rPr lang="ru-RU" b="1" dirty="0"/>
            <a:t>Типичные ошибки</a:t>
          </a:r>
        </a:p>
      </dgm:t>
    </dgm:pt>
    <dgm:pt modelId="{7D12F7D7-94D1-4E3B-83A8-DE3DF1A5CE3B}" type="parTrans" cxnId="{8B7BA89C-CD8A-42C1-A19B-D33816EBF3D5}">
      <dgm:prSet/>
      <dgm:spPr/>
      <dgm:t>
        <a:bodyPr/>
        <a:lstStyle/>
        <a:p>
          <a:endParaRPr lang="ru-RU"/>
        </a:p>
      </dgm:t>
    </dgm:pt>
    <dgm:pt modelId="{6AA85854-F45A-4F90-992D-029DACA4D3C8}" type="sibTrans" cxnId="{8B7BA89C-CD8A-42C1-A19B-D33816EBF3D5}">
      <dgm:prSet/>
      <dgm:spPr/>
      <dgm:t>
        <a:bodyPr/>
        <a:lstStyle/>
        <a:p>
          <a:endParaRPr lang="ru-RU"/>
        </a:p>
      </dgm:t>
    </dgm:pt>
    <dgm:pt modelId="{9A70F4D7-764E-490A-BFE9-4073448FB997}">
      <dgm:prSet phldrT="[Текст]"/>
      <dgm:spPr/>
      <dgm:t>
        <a:bodyPr/>
        <a:lstStyle/>
        <a:p>
          <a:r>
            <a:rPr lang="ru-RU" dirty="0"/>
            <a:t>Отсутствие определения</a:t>
          </a:r>
        </a:p>
      </dgm:t>
    </dgm:pt>
    <dgm:pt modelId="{7AF0875A-161A-44B9-AAFF-3B554909FEF0}" type="parTrans" cxnId="{E37BFC98-2D91-445C-8CAC-43DEE85823FD}">
      <dgm:prSet/>
      <dgm:spPr/>
      <dgm:t>
        <a:bodyPr/>
        <a:lstStyle/>
        <a:p>
          <a:endParaRPr lang="ru-RU"/>
        </a:p>
      </dgm:t>
    </dgm:pt>
    <dgm:pt modelId="{08C473F0-35DF-4E63-9F7C-C4F599AB24B9}" type="sibTrans" cxnId="{E37BFC98-2D91-445C-8CAC-43DEE85823FD}">
      <dgm:prSet/>
      <dgm:spPr/>
      <dgm:t>
        <a:bodyPr/>
        <a:lstStyle/>
        <a:p>
          <a:endParaRPr lang="ru-RU"/>
        </a:p>
      </dgm:t>
    </dgm:pt>
    <dgm:pt modelId="{DA4297F2-BEC2-4A69-AA52-B1B8D53E02A2}">
      <dgm:prSet phldrT="[Текст]"/>
      <dgm:spPr/>
      <dgm:t>
        <a:bodyPr/>
        <a:lstStyle/>
        <a:p>
          <a:r>
            <a:rPr lang="ru-RU" dirty="0"/>
            <a:t>«Круг в определении»</a:t>
          </a:r>
        </a:p>
      </dgm:t>
    </dgm:pt>
    <dgm:pt modelId="{3E6CD12C-A028-4C51-98CE-6D54A495C451}" type="parTrans" cxnId="{2D137852-87D4-41DA-88B8-C5E030C4B0EF}">
      <dgm:prSet/>
      <dgm:spPr/>
      <dgm:t>
        <a:bodyPr/>
        <a:lstStyle/>
        <a:p>
          <a:endParaRPr lang="ru-RU"/>
        </a:p>
      </dgm:t>
    </dgm:pt>
    <dgm:pt modelId="{BAFEF138-AE7C-4DCE-8E1C-F959B426F9B6}" type="sibTrans" cxnId="{2D137852-87D4-41DA-88B8-C5E030C4B0EF}">
      <dgm:prSet/>
      <dgm:spPr/>
      <dgm:t>
        <a:bodyPr/>
        <a:lstStyle/>
        <a:p>
          <a:endParaRPr lang="ru-RU"/>
        </a:p>
      </dgm:t>
    </dgm:pt>
    <dgm:pt modelId="{240EBF2D-0C35-4C17-9806-A37A28460E1F}">
      <dgm:prSet/>
      <dgm:spPr/>
      <dgm:t>
        <a:bodyPr/>
        <a:lstStyle/>
        <a:p>
          <a:r>
            <a:rPr lang="ru-RU" dirty="0"/>
            <a:t>Неточное определение</a:t>
          </a:r>
        </a:p>
      </dgm:t>
    </dgm:pt>
    <dgm:pt modelId="{28504193-7135-4F7E-8C15-A13F4894D0EE}" type="parTrans" cxnId="{E6371C75-A98F-464B-A506-09854F741EC7}">
      <dgm:prSet/>
      <dgm:spPr/>
      <dgm:t>
        <a:bodyPr/>
        <a:lstStyle/>
        <a:p>
          <a:endParaRPr lang="ru-RU"/>
        </a:p>
      </dgm:t>
    </dgm:pt>
    <dgm:pt modelId="{C78BD7BE-B226-4F39-86DC-247B8CC1C320}" type="sibTrans" cxnId="{E6371C75-A98F-464B-A506-09854F741EC7}">
      <dgm:prSet/>
      <dgm:spPr/>
      <dgm:t>
        <a:bodyPr/>
        <a:lstStyle/>
        <a:p>
          <a:endParaRPr lang="ru-RU"/>
        </a:p>
      </dgm:t>
    </dgm:pt>
    <dgm:pt modelId="{9AA5AFE7-C079-4FB5-85D0-BFB1EA701E91}" type="pres">
      <dgm:prSet presAssocID="{AED19633-4A52-4A5C-A06F-BDAAEFAA8309}" presName="diagram" presStyleCnt="0">
        <dgm:presLayoutVars>
          <dgm:chPref val="1"/>
          <dgm:dir/>
          <dgm:animOne val="branch"/>
          <dgm:animLvl val="lvl"/>
          <dgm:resizeHandles val="exact"/>
        </dgm:presLayoutVars>
      </dgm:prSet>
      <dgm:spPr/>
      <dgm:t>
        <a:bodyPr/>
        <a:lstStyle/>
        <a:p>
          <a:endParaRPr lang="ru-RU"/>
        </a:p>
      </dgm:t>
    </dgm:pt>
    <dgm:pt modelId="{66ABC85C-6DC7-4169-BFD5-236EBD1BF78B}" type="pres">
      <dgm:prSet presAssocID="{A8BAA3AD-0E7F-471F-9566-09626F0C093E}" presName="root1" presStyleCnt="0"/>
      <dgm:spPr/>
    </dgm:pt>
    <dgm:pt modelId="{3199AA77-6162-42FA-A8E0-6908A92DF0F4}" type="pres">
      <dgm:prSet presAssocID="{A8BAA3AD-0E7F-471F-9566-09626F0C093E}" presName="LevelOneTextNode" presStyleLbl="node0" presStyleIdx="0" presStyleCnt="1">
        <dgm:presLayoutVars>
          <dgm:chPref val="3"/>
        </dgm:presLayoutVars>
      </dgm:prSet>
      <dgm:spPr/>
      <dgm:t>
        <a:bodyPr/>
        <a:lstStyle/>
        <a:p>
          <a:endParaRPr lang="ru-RU"/>
        </a:p>
      </dgm:t>
    </dgm:pt>
    <dgm:pt modelId="{C1FE6AC3-9D80-483E-805D-84D6D42C1E0E}" type="pres">
      <dgm:prSet presAssocID="{A8BAA3AD-0E7F-471F-9566-09626F0C093E}" presName="level2hierChild" presStyleCnt="0"/>
      <dgm:spPr/>
    </dgm:pt>
    <dgm:pt modelId="{A43647A6-B3EC-479C-BFF3-687D92E509C6}" type="pres">
      <dgm:prSet presAssocID="{7AF0875A-161A-44B9-AAFF-3B554909FEF0}" presName="conn2-1" presStyleLbl="parChTrans1D2" presStyleIdx="0" presStyleCnt="3"/>
      <dgm:spPr/>
      <dgm:t>
        <a:bodyPr/>
        <a:lstStyle/>
        <a:p>
          <a:endParaRPr lang="ru-RU"/>
        </a:p>
      </dgm:t>
    </dgm:pt>
    <dgm:pt modelId="{CCBC8686-8838-4782-B70E-3805E39295F4}" type="pres">
      <dgm:prSet presAssocID="{7AF0875A-161A-44B9-AAFF-3B554909FEF0}" presName="connTx" presStyleLbl="parChTrans1D2" presStyleIdx="0" presStyleCnt="3"/>
      <dgm:spPr/>
      <dgm:t>
        <a:bodyPr/>
        <a:lstStyle/>
        <a:p>
          <a:endParaRPr lang="ru-RU"/>
        </a:p>
      </dgm:t>
    </dgm:pt>
    <dgm:pt modelId="{C33F9602-4E83-46AF-BC83-4B17D05F7920}" type="pres">
      <dgm:prSet presAssocID="{9A70F4D7-764E-490A-BFE9-4073448FB997}" presName="root2" presStyleCnt="0"/>
      <dgm:spPr/>
    </dgm:pt>
    <dgm:pt modelId="{765EC410-ECB7-448F-80B5-81896D0EAF77}" type="pres">
      <dgm:prSet presAssocID="{9A70F4D7-764E-490A-BFE9-4073448FB997}" presName="LevelTwoTextNode" presStyleLbl="node2" presStyleIdx="0" presStyleCnt="3">
        <dgm:presLayoutVars>
          <dgm:chPref val="3"/>
        </dgm:presLayoutVars>
      </dgm:prSet>
      <dgm:spPr/>
      <dgm:t>
        <a:bodyPr/>
        <a:lstStyle/>
        <a:p>
          <a:endParaRPr lang="ru-RU"/>
        </a:p>
      </dgm:t>
    </dgm:pt>
    <dgm:pt modelId="{21740E88-8D54-47BE-B956-ABACBA6CAF6D}" type="pres">
      <dgm:prSet presAssocID="{9A70F4D7-764E-490A-BFE9-4073448FB997}" presName="level3hierChild" presStyleCnt="0"/>
      <dgm:spPr/>
    </dgm:pt>
    <dgm:pt modelId="{A59C96D5-B15D-4882-93E5-CA6C844FCD7B}" type="pres">
      <dgm:prSet presAssocID="{3E6CD12C-A028-4C51-98CE-6D54A495C451}" presName="conn2-1" presStyleLbl="parChTrans1D2" presStyleIdx="1" presStyleCnt="3"/>
      <dgm:spPr/>
      <dgm:t>
        <a:bodyPr/>
        <a:lstStyle/>
        <a:p>
          <a:endParaRPr lang="ru-RU"/>
        </a:p>
      </dgm:t>
    </dgm:pt>
    <dgm:pt modelId="{0867D395-1E56-4155-936F-C35D4D65FBE6}" type="pres">
      <dgm:prSet presAssocID="{3E6CD12C-A028-4C51-98CE-6D54A495C451}" presName="connTx" presStyleLbl="parChTrans1D2" presStyleIdx="1" presStyleCnt="3"/>
      <dgm:spPr/>
      <dgm:t>
        <a:bodyPr/>
        <a:lstStyle/>
        <a:p>
          <a:endParaRPr lang="ru-RU"/>
        </a:p>
      </dgm:t>
    </dgm:pt>
    <dgm:pt modelId="{3C19BBAB-5EAE-4B62-AEDD-D48E1714BCA6}" type="pres">
      <dgm:prSet presAssocID="{DA4297F2-BEC2-4A69-AA52-B1B8D53E02A2}" presName="root2" presStyleCnt="0"/>
      <dgm:spPr/>
    </dgm:pt>
    <dgm:pt modelId="{BC1048E3-6A7F-4307-BB31-5018F0D89F00}" type="pres">
      <dgm:prSet presAssocID="{DA4297F2-BEC2-4A69-AA52-B1B8D53E02A2}" presName="LevelTwoTextNode" presStyleLbl="node2" presStyleIdx="1" presStyleCnt="3">
        <dgm:presLayoutVars>
          <dgm:chPref val="3"/>
        </dgm:presLayoutVars>
      </dgm:prSet>
      <dgm:spPr/>
      <dgm:t>
        <a:bodyPr/>
        <a:lstStyle/>
        <a:p>
          <a:endParaRPr lang="ru-RU"/>
        </a:p>
      </dgm:t>
    </dgm:pt>
    <dgm:pt modelId="{5FF61089-B31E-4A9C-9A24-A2DB566E80B4}" type="pres">
      <dgm:prSet presAssocID="{DA4297F2-BEC2-4A69-AA52-B1B8D53E02A2}" presName="level3hierChild" presStyleCnt="0"/>
      <dgm:spPr/>
    </dgm:pt>
    <dgm:pt modelId="{53FF21F6-7F5A-4F3C-9939-3D91FB0E8B3C}" type="pres">
      <dgm:prSet presAssocID="{28504193-7135-4F7E-8C15-A13F4894D0EE}" presName="conn2-1" presStyleLbl="parChTrans1D2" presStyleIdx="2" presStyleCnt="3"/>
      <dgm:spPr/>
      <dgm:t>
        <a:bodyPr/>
        <a:lstStyle/>
        <a:p>
          <a:endParaRPr lang="ru-RU"/>
        </a:p>
      </dgm:t>
    </dgm:pt>
    <dgm:pt modelId="{A4A8C545-FA83-4EE7-8B36-7093CC4FE035}" type="pres">
      <dgm:prSet presAssocID="{28504193-7135-4F7E-8C15-A13F4894D0EE}" presName="connTx" presStyleLbl="parChTrans1D2" presStyleIdx="2" presStyleCnt="3"/>
      <dgm:spPr/>
      <dgm:t>
        <a:bodyPr/>
        <a:lstStyle/>
        <a:p>
          <a:endParaRPr lang="ru-RU"/>
        </a:p>
      </dgm:t>
    </dgm:pt>
    <dgm:pt modelId="{1453619F-8154-489B-8F68-F0EBB7C9CDD8}" type="pres">
      <dgm:prSet presAssocID="{240EBF2D-0C35-4C17-9806-A37A28460E1F}" presName="root2" presStyleCnt="0"/>
      <dgm:spPr/>
    </dgm:pt>
    <dgm:pt modelId="{F60B1063-73B7-4FDE-9CFE-98CA7AC36FF5}" type="pres">
      <dgm:prSet presAssocID="{240EBF2D-0C35-4C17-9806-A37A28460E1F}" presName="LevelTwoTextNode" presStyleLbl="node2" presStyleIdx="2" presStyleCnt="3">
        <dgm:presLayoutVars>
          <dgm:chPref val="3"/>
        </dgm:presLayoutVars>
      </dgm:prSet>
      <dgm:spPr/>
      <dgm:t>
        <a:bodyPr/>
        <a:lstStyle/>
        <a:p>
          <a:endParaRPr lang="ru-RU"/>
        </a:p>
      </dgm:t>
    </dgm:pt>
    <dgm:pt modelId="{D81C9B8A-83B8-40C8-8354-118CD09B4792}" type="pres">
      <dgm:prSet presAssocID="{240EBF2D-0C35-4C17-9806-A37A28460E1F}" presName="level3hierChild" presStyleCnt="0"/>
      <dgm:spPr/>
    </dgm:pt>
  </dgm:ptLst>
  <dgm:cxnLst>
    <dgm:cxn modelId="{9577B565-FB0C-4E9A-A62B-89B06808AF36}" type="presOf" srcId="{240EBF2D-0C35-4C17-9806-A37A28460E1F}" destId="{F60B1063-73B7-4FDE-9CFE-98CA7AC36FF5}" srcOrd="0" destOrd="0" presId="urn:microsoft.com/office/officeart/2005/8/layout/hierarchy2"/>
    <dgm:cxn modelId="{8B7BA89C-CD8A-42C1-A19B-D33816EBF3D5}" srcId="{AED19633-4A52-4A5C-A06F-BDAAEFAA8309}" destId="{A8BAA3AD-0E7F-471F-9566-09626F0C093E}" srcOrd="0" destOrd="0" parTransId="{7D12F7D7-94D1-4E3B-83A8-DE3DF1A5CE3B}" sibTransId="{6AA85854-F45A-4F90-992D-029DACA4D3C8}"/>
    <dgm:cxn modelId="{CAA9BFB7-A2CA-4C8F-BE47-42FF5C988950}" type="presOf" srcId="{28504193-7135-4F7E-8C15-A13F4894D0EE}" destId="{53FF21F6-7F5A-4F3C-9939-3D91FB0E8B3C}" srcOrd="0" destOrd="0" presId="urn:microsoft.com/office/officeart/2005/8/layout/hierarchy2"/>
    <dgm:cxn modelId="{8BAF737B-D0D6-43CD-8494-BD8B25EDD1C8}" type="presOf" srcId="{3E6CD12C-A028-4C51-98CE-6D54A495C451}" destId="{0867D395-1E56-4155-936F-C35D4D65FBE6}" srcOrd="1" destOrd="0" presId="urn:microsoft.com/office/officeart/2005/8/layout/hierarchy2"/>
    <dgm:cxn modelId="{2D137852-87D4-41DA-88B8-C5E030C4B0EF}" srcId="{A8BAA3AD-0E7F-471F-9566-09626F0C093E}" destId="{DA4297F2-BEC2-4A69-AA52-B1B8D53E02A2}" srcOrd="1" destOrd="0" parTransId="{3E6CD12C-A028-4C51-98CE-6D54A495C451}" sibTransId="{BAFEF138-AE7C-4DCE-8E1C-F959B426F9B6}"/>
    <dgm:cxn modelId="{72C9E355-4E8D-42F0-B32E-FA29998D91AE}" type="presOf" srcId="{7AF0875A-161A-44B9-AAFF-3B554909FEF0}" destId="{A43647A6-B3EC-479C-BFF3-687D92E509C6}" srcOrd="0" destOrd="0" presId="urn:microsoft.com/office/officeart/2005/8/layout/hierarchy2"/>
    <dgm:cxn modelId="{48569485-5A38-482E-8F19-1C2B43CBC17D}" type="presOf" srcId="{A8BAA3AD-0E7F-471F-9566-09626F0C093E}" destId="{3199AA77-6162-42FA-A8E0-6908A92DF0F4}" srcOrd="0" destOrd="0" presId="urn:microsoft.com/office/officeart/2005/8/layout/hierarchy2"/>
    <dgm:cxn modelId="{9AEA8EED-B964-4E93-8F09-1E271AE1A6D0}" type="presOf" srcId="{AED19633-4A52-4A5C-A06F-BDAAEFAA8309}" destId="{9AA5AFE7-C079-4FB5-85D0-BFB1EA701E91}" srcOrd="0" destOrd="0" presId="urn:microsoft.com/office/officeart/2005/8/layout/hierarchy2"/>
    <dgm:cxn modelId="{82B2F709-4751-44EB-9DF2-9B6BBF663B2F}" type="presOf" srcId="{28504193-7135-4F7E-8C15-A13F4894D0EE}" destId="{A4A8C545-FA83-4EE7-8B36-7093CC4FE035}" srcOrd="1" destOrd="0" presId="urn:microsoft.com/office/officeart/2005/8/layout/hierarchy2"/>
    <dgm:cxn modelId="{3310F02D-3665-4BAF-8C9B-74199A3EF561}" type="presOf" srcId="{7AF0875A-161A-44B9-AAFF-3B554909FEF0}" destId="{CCBC8686-8838-4782-B70E-3805E39295F4}" srcOrd="1" destOrd="0" presId="urn:microsoft.com/office/officeart/2005/8/layout/hierarchy2"/>
    <dgm:cxn modelId="{E6371C75-A98F-464B-A506-09854F741EC7}" srcId="{A8BAA3AD-0E7F-471F-9566-09626F0C093E}" destId="{240EBF2D-0C35-4C17-9806-A37A28460E1F}" srcOrd="2" destOrd="0" parTransId="{28504193-7135-4F7E-8C15-A13F4894D0EE}" sibTransId="{C78BD7BE-B226-4F39-86DC-247B8CC1C320}"/>
    <dgm:cxn modelId="{4B2930E9-250D-40B6-A53F-CBE718FF6496}" type="presOf" srcId="{9A70F4D7-764E-490A-BFE9-4073448FB997}" destId="{765EC410-ECB7-448F-80B5-81896D0EAF77}" srcOrd="0" destOrd="0" presId="urn:microsoft.com/office/officeart/2005/8/layout/hierarchy2"/>
    <dgm:cxn modelId="{5A9233A4-3935-43A5-BEBB-A8A6FFD978A4}" type="presOf" srcId="{DA4297F2-BEC2-4A69-AA52-B1B8D53E02A2}" destId="{BC1048E3-6A7F-4307-BB31-5018F0D89F00}" srcOrd="0" destOrd="0" presId="urn:microsoft.com/office/officeart/2005/8/layout/hierarchy2"/>
    <dgm:cxn modelId="{57A03DE6-D270-4457-BE75-FD692557CC0E}" type="presOf" srcId="{3E6CD12C-A028-4C51-98CE-6D54A495C451}" destId="{A59C96D5-B15D-4882-93E5-CA6C844FCD7B}" srcOrd="0" destOrd="0" presId="urn:microsoft.com/office/officeart/2005/8/layout/hierarchy2"/>
    <dgm:cxn modelId="{E37BFC98-2D91-445C-8CAC-43DEE85823FD}" srcId="{A8BAA3AD-0E7F-471F-9566-09626F0C093E}" destId="{9A70F4D7-764E-490A-BFE9-4073448FB997}" srcOrd="0" destOrd="0" parTransId="{7AF0875A-161A-44B9-AAFF-3B554909FEF0}" sibTransId="{08C473F0-35DF-4E63-9F7C-C4F599AB24B9}"/>
    <dgm:cxn modelId="{317117CA-F278-4D3C-B8C0-FD059FBD86D6}" type="presParOf" srcId="{9AA5AFE7-C079-4FB5-85D0-BFB1EA701E91}" destId="{66ABC85C-6DC7-4169-BFD5-236EBD1BF78B}" srcOrd="0" destOrd="0" presId="urn:microsoft.com/office/officeart/2005/8/layout/hierarchy2"/>
    <dgm:cxn modelId="{717A6BFC-6919-48D0-AD0B-A3783D777826}" type="presParOf" srcId="{66ABC85C-6DC7-4169-BFD5-236EBD1BF78B}" destId="{3199AA77-6162-42FA-A8E0-6908A92DF0F4}" srcOrd="0" destOrd="0" presId="urn:microsoft.com/office/officeart/2005/8/layout/hierarchy2"/>
    <dgm:cxn modelId="{0FF7CB3A-2ACD-4E38-A80E-D9DE8553CCAC}" type="presParOf" srcId="{66ABC85C-6DC7-4169-BFD5-236EBD1BF78B}" destId="{C1FE6AC3-9D80-483E-805D-84D6D42C1E0E}" srcOrd="1" destOrd="0" presId="urn:microsoft.com/office/officeart/2005/8/layout/hierarchy2"/>
    <dgm:cxn modelId="{1D422FF2-EBFD-4214-85EA-89B12CAB133C}" type="presParOf" srcId="{C1FE6AC3-9D80-483E-805D-84D6D42C1E0E}" destId="{A43647A6-B3EC-479C-BFF3-687D92E509C6}" srcOrd="0" destOrd="0" presId="urn:microsoft.com/office/officeart/2005/8/layout/hierarchy2"/>
    <dgm:cxn modelId="{AA63A5A7-EE2E-4465-82F5-374FF2C69D55}" type="presParOf" srcId="{A43647A6-B3EC-479C-BFF3-687D92E509C6}" destId="{CCBC8686-8838-4782-B70E-3805E39295F4}" srcOrd="0" destOrd="0" presId="urn:microsoft.com/office/officeart/2005/8/layout/hierarchy2"/>
    <dgm:cxn modelId="{8A2A0F0A-04FD-4FF6-93E6-866168FC994F}" type="presParOf" srcId="{C1FE6AC3-9D80-483E-805D-84D6D42C1E0E}" destId="{C33F9602-4E83-46AF-BC83-4B17D05F7920}" srcOrd="1" destOrd="0" presId="urn:microsoft.com/office/officeart/2005/8/layout/hierarchy2"/>
    <dgm:cxn modelId="{B2E845AA-2DCE-4CB1-8F13-C7C11716C069}" type="presParOf" srcId="{C33F9602-4E83-46AF-BC83-4B17D05F7920}" destId="{765EC410-ECB7-448F-80B5-81896D0EAF77}" srcOrd="0" destOrd="0" presId="urn:microsoft.com/office/officeart/2005/8/layout/hierarchy2"/>
    <dgm:cxn modelId="{22C42ED6-0A9B-40CB-8B0F-CC439D79B6AD}" type="presParOf" srcId="{C33F9602-4E83-46AF-BC83-4B17D05F7920}" destId="{21740E88-8D54-47BE-B956-ABACBA6CAF6D}" srcOrd="1" destOrd="0" presId="urn:microsoft.com/office/officeart/2005/8/layout/hierarchy2"/>
    <dgm:cxn modelId="{61B469C7-4374-4E6B-9806-62FCE9DC333B}" type="presParOf" srcId="{C1FE6AC3-9D80-483E-805D-84D6D42C1E0E}" destId="{A59C96D5-B15D-4882-93E5-CA6C844FCD7B}" srcOrd="2" destOrd="0" presId="urn:microsoft.com/office/officeart/2005/8/layout/hierarchy2"/>
    <dgm:cxn modelId="{8306EC00-1F43-4C77-9232-17740A0058AF}" type="presParOf" srcId="{A59C96D5-B15D-4882-93E5-CA6C844FCD7B}" destId="{0867D395-1E56-4155-936F-C35D4D65FBE6}" srcOrd="0" destOrd="0" presId="urn:microsoft.com/office/officeart/2005/8/layout/hierarchy2"/>
    <dgm:cxn modelId="{7074C3D3-5DB4-444C-AB49-581BA33E75EF}" type="presParOf" srcId="{C1FE6AC3-9D80-483E-805D-84D6D42C1E0E}" destId="{3C19BBAB-5EAE-4B62-AEDD-D48E1714BCA6}" srcOrd="3" destOrd="0" presId="urn:microsoft.com/office/officeart/2005/8/layout/hierarchy2"/>
    <dgm:cxn modelId="{5E59B45D-F8DD-49A7-8A37-0535F1F60BE4}" type="presParOf" srcId="{3C19BBAB-5EAE-4B62-AEDD-D48E1714BCA6}" destId="{BC1048E3-6A7F-4307-BB31-5018F0D89F00}" srcOrd="0" destOrd="0" presId="urn:microsoft.com/office/officeart/2005/8/layout/hierarchy2"/>
    <dgm:cxn modelId="{02B2CD91-55D3-4A0D-97F5-A72C277F2339}" type="presParOf" srcId="{3C19BBAB-5EAE-4B62-AEDD-D48E1714BCA6}" destId="{5FF61089-B31E-4A9C-9A24-A2DB566E80B4}" srcOrd="1" destOrd="0" presId="urn:microsoft.com/office/officeart/2005/8/layout/hierarchy2"/>
    <dgm:cxn modelId="{2955CE66-34DA-4144-8DA1-FE93B9A21485}" type="presParOf" srcId="{C1FE6AC3-9D80-483E-805D-84D6D42C1E0E}" destId="{53FF21F6-7F5A-4F3C-9939-3D91FB0E8B3C}" srcOrd="4" destOrd="0" presId="urn:microsoft.com/office/officeart/2005/8/layout/hierarchy2"/>
    <dgm:cxn modelId="{892FC683-FB0F-4837-9203-4C181A9A95DE}" type="presParOf" srcId="{53FF21F6-7F5A-4F3C-9939-3D91FB0E8B3C}" destId="{A4A8C545-FA83-4EE7-8B36-7093CC4FE035}" srcOrd="0" destOrd="0" presId="urn:microsoft.com/office/officeart/2005/8/layout/hierarchy2"/>
    <dgm:cxn modelId="{F7F19923-ADF5-412A-B883-CB58211A2CFA}" type="presParOf" srcId="{C1FE6AC3-9D80-483E-805D-84D6D42C1E0E}" destId="{1453619F-8154-489B-8F68-F0EBB7C9CDD8}" srcOrd="5" destOrd="0" presId="urn:microsoft.com/office/officeart/2005/8/layout/hierarchy2"/>
    <dgm:cxn modelId="{5E1A06EF-552B-4017-BC7F-40B35C7400E8}" type="presParOf" srcId="{1453619F-8154-489B-8F68-F0EBB7C9CDD8}" destId="{F60B1063-73B7-4FDE-9CFE-98CA7AC36FF5}" srcOrd="0" destOrd="0" presId="urn:microsoft.com/office/officeart/2005/8/layout/hierarchy2"/>
    <dgm:cxn modelId="{C08140A8-FE97-49E1-994E-681AD475A69D}" type="presParOf" srcId="{1453619F-8154-489B-8F68-F0EBB7C9CDD8}" destId="{D81C9B8A-83B8-40C8-8354-118CD09B479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ED19633-4A52-4A5C-A06F-BDAAEFAA8309}" type="doc">
      <dgm:prSet loTypeId="urn:microsoft.com/office/officeart/2005/8/layout/hierarchy2" loCatId="hierarchy" qsTypeId="urn:microsoft.com/office/officeart/2005/8/quickstyle/3d1" qsCatId="3D" csTypeId="urn:microsoft.com/office/officeart/2005/8/colors/accent0_3" csCatId="mainScheme" phldr="1"/>
      <dgm:spPr/>
      <dgm:t>
        <a:bodyPr/>
        <a:lstStyle/>
        <a:p>
          <a:endParaRPr lang="ru-RU"/>
        </a:p>
      </dgm:t>
    </dgm:pt>
    <dgm:pt modelId="{A8BAA3AD-0E7F-471F-9566-09626F0C093E}">
      <dgm:prSet phldrT="[Текст]"/>
      <dgm:spPr/>
      <dgm:t>
        <a:bodyPr/>
        <a:lstStyle/>
        <a:p>
          <a:r>
            <a:rPr lang="ru-RU" b="1" dirty="0"/>
            <a:t>Типичные ошибки</a:t>
          </a:r>
        </a:p>
      </dgm:t>
    </dgm:pt>
    <dgm:pt modelId="{7D12F7D7-94D1-4E3B-83A8-DE3DF1A5CE3B}" type="parTrans" cxnId="{8B7BA89C-CD8A-42C1-A19B-D33816EBF3D5}">
      <dgm:prSet/>
      <dgm:spPr/>
      <dgm:t>
        <a:bodyPr/>
        <a:lstStyle/>
        <a:p>
          <a:endParaRPr lang="ru-RU"/>
        </a:p>
      </dgm:t>
    </dgm:pt>
    <dgm:pt modelId="{6AA85854-F45A-4F90-992D-029DACA4D3C8}" type="sibTrans" cxnId="{8B7BA89C-CD8A-42C1-A19B-D33816EBF3D5}">
      <dgm:prSet/>
      <dgm:spPr/>
      <dgm:t>
        <a:bodyPr/>
        <a:lstStyle/>
        <a:p>
          <a:endParaRPr lang="ru-RU"/>
        </a:p>
      </dgm:t>
    </dgm:pt>
    <dgm:pt modelId="{9A70F4D7-764E-490A-BFE9-4073448FB997}">
      <dgm:prSet phldrT="[Текст]"/>
      <dgm:spPr/>
      <dgm:t>
        <a:bodyPr/>
        <a:lstStyle/>
        <a:p>
          <a:r>
            <a:rPr lang="ru-RU" dirty="0"/>
            <a:t>Отсутствие  комментария</a:t>
          </a:r>
        </a:p>
      </dgm:t>
    </dgm:pt>
    <dgm:pt modelId="{7AF0875A-161A-44B9-AAFF-3B554909FEF0}" type="parTrans" cxnId="{E37BFC98-2D91-445C-8CAC-43DEE85823FD}">
      <dgm:prSet/>
      <dgm:spPr/>
      <dgm:t>
        <a:bodyPr/>
        <a:lstStyle/>
        <a:p>
          <a:endParaRPr lang="ru-RU"/>
        </a:p>
      </dgm:t>
    </dgm:pt>
    <dgm:pt modelId="{08C473F0-35DF-4E63-9F7C-C4F599AB24B9}" type="sibTrans" cxnId="{E37BFC98-2D91-445C-8CAC-43DEE85823FD}">
      <dgm:prSet/>
      <dgm:spPr/>
      <dgm:t>
        <a:bodyPr/>
        <a:lstStyle/>
        <a:p>
          <a:endParaRPr lang="ru-RU"/>
        </a:p>
      </dgm:t>
    </dgm:pt>
    <dgm:pt modelId="{DA4297F2-BEC2-4A69-AA52-B1B8D53E02A2}">
      <dgm:prSet phldrT="[Текст]"/>
      <dgm:spPr/>
      <dgm:t>
        <a:bodyPr/>
        <a:lstStyle/>
        <a:p>
          <a:r>
            <a:rPr lang="ru-RU" dirty="0"/>
            <a:t> Подмена комментария примерами из текста</a:t>
          </a:r>
        </a:p>
      </dgm:t>
    </dgm:pt>
    <dgm:pt modelId="{3E6CD12C-A028-4C51-98CE-6D54A495C451}" type="parTrans" cxnId="{2D137852-87D4-41DA-88B8-C5E030C4B0EF}">
      <dgm:prSet/>
      <dgm:spPr/>
      <dgm:t>
        <a:bodyPr/>
        <a:lstStyle/>
        <a:p>
          <a:endParaRPr lang="ru-RU"/>
        </a:p>
      </dgm:t>
    </dgm:pt>
    <dgm:pt modelId="{BAFEF138-AE7C-4DCE-8E1C-F959B426F9B6}" type="sibTrans" cxnId="{2D137852-87D4-41DA-88B8-C5E030C4B0EF}">
      <dgm:prSet/>
      <dgm:spPr/>
      <dgm:t>
        <a:bodyPr/>
        <a:lstStyle/>
        <a:p>
          <a:endParaRPr lang="ru-RU"/>
        </a:p>
      </dgm:t>
    </dgm:pt>
    <dgm:pt modelId="{240EBF2D-0C35-4C17-9806-A37A28460E1F}">
      <dgm:prSet/>
      <dgm:spPr/>
      <dgm:t>
        <a:bodyPr/>
        <a:lstStyle/>
        <a:p>
          <a:r>
            <a:rPr lang="ru-RU" dirty="0"/>
            <a:t> Подмена комментария примерами из опыта</a:t>
          </a:r>
        </a:p>
      </dgm:t>
    </dgm:pt>
    <dgm:pt modelId="{28504193-7135-4F7E-8C15-A13F4894D0EE}" type="parTrans" cxnId="{E6371C75-A98F-464B-A506-09854F741EC7}">
      <dgm:prSet/>
      <dgm:spPr/>
      <dgm:t>
        <a:bodyPr/>
        <a:lstStyle/>
        <a:p>
          <a:endParaRPr lang="ru-RU"/>
        </a:p>
      </dgm:t>
    </dgm:pt>
    <dgm:pt modelId="{C78BD7BE-B226-4F39-86DC-247B8CC1C320}" type="sibTrans" cxnId="{E6371C75-A98F-464B-A506-09854F741EC7}">
      <dgm:prSet/>
      <dgm:spPr/>
      <dgm:t>
        <a:bodyPr/>
        <a:lstStyle/>
        <a:p>
          <a:endParaRPr lang="ru-RU"/>
        </a:p>
      </dgm:t>
    </dgm:pt>
    <dgm:pt modelId="{9AA5AFE7-C079-4FB5-85D0-BFB1EA701E91}" type="pres">
      <dgm:prSet presAssocID="{AED19633-4A52-4A5C-A06F-BDAAEFAA8309}" presName="diagram" presStyleCnt="0">
        <dgm:presLayoutVars>
          <dgm:chPref val="1"/>
          <dgm:dir/>
          <dgm:animOne val="branch"/>
          <dgm:animLvl val="lvl"/>
          <dgm:resizeHandles val="exact"/>
        </dgm:presLayoutVars>
      </dgm:prSet>
      <dgm:spPr/>
      <dgm:t>
        <a:bodyPr/>
        <a:lstStyle/>
        <a:p>
          <a:endParaRPr lang="ru-RU"/>
        </a:p>
      </dgm:t>
    </dgm:pt>
    <dgm:pt modelId="{66ABC85C-6DC7-4169-BFD5-236EBD1BF78B}" type="pres">
      <dgm:prSet presAssocID="{A8BAA3AD-0E7F-471F-9566-09626F0C093E}" presName="root1" presStyleCnt="0"/>
      <dgm:spPr/>
    </dgm:pt>
    <dgm:pt modelId="{3199AA77-6162-42FA-A8E0-6908A92DF0F4}" type="pres">
      <dgm:prSet presAssocID="{A8BAA3AD-0E7F-471F-9566-09626F0C093E}" presName="LevelOneTextNode" presStyleLbl="node0" presStyleIdx="0" presStyleCnt="1">
        <dgm:presLayoutVars>
          <dgm:chPref val="3"/>
        </dgm:presLayoutVars>
      </dgm:prSet>
      <dgm:spPr/>
      <dgm:t>
        <a:bodyPr/>
        <a:lstStyle/>
        <a:p>
          <a:endParaRPr lang="ru-RU"/>
        </a:p>
      </dgm:t>
    </dgm:pt>
    <dgm:pt modelId="{C1FE6AC3-9D80-483E-805D-84D6D42C1E0E}" type="pres">
      <dgm:prSet presAssocID="{A8BAA3AD-0E7F-471F-9566-09626F0C093E}" presName="level2hierChild" presStyleCnt="0"/>
      <dgm:spPr/>
    </dgm:pt>
    <dgm:pt modelId="{A43647A6-B3EC-479C-BFF3-687D92E509C6}" type="pres">
      <dgm:prSet presAssocID="{7AF0875A-161A-44B9-AAFF-3B554909FEF0}" presName="conn2-1" presStyleLbl="parChTrans1D2" presStyleIdx="0" presStyleCnt="3"/>
      <dgm:spPr/>
      <dgm:t>
        <a:bodyPr/>
        <a:lstStyle/>
        <a:p>
          <a:endParaRPr lang="ru-RU"/>
        </a:p>
      </dgm:t>
    </dgm:pt>
    <dgm:pt modelId="{CCBC8686-8838-4782-B70E-3805E39295F4}" type="pres">
      <dgm:prSet presAssocID="{7AF0875A-161A-44B9-AAFF-3B554909FEF0}" presName="connTx" presStyleLbl="parChTrans1D2" presStyleIdx="0" presStyleCnt="3"/>
      <dgm:spPr/>
      <dgm:t>
        <a:bodyPr/>
        <a:lstStyle/>
        <a:p>
          <a:endParaRPr lang="ru-RU"/>
        </a:p>
      </dgm:t>
    </dgm:pt>
    <dgm:pt modelId="{C33F9602-4E83-46AF-BC83-4B17D05F7920}" type="pres">
      <dgm:prSet presAssocID="{9A70F4D7-764E-490A-BFE9-4073448FB997}" presName="root2" presStyleCnt="0"/>
      <dgm:spPr/>
    </dgm:pt>
    <dgm:pt modelId="{765EC410-ECB7-448F-80B5-81896D0EAF77}" type="pres">
      <dgm:prSet presAssocID="{9A70F4D7-764E-490A-BFE9-4073448FB997}" presName="LevelTwoTextNode" presStyleLbl="node2" presStyleIdx="0" presStyleCnt="3">
        <dgm:presLayoutVars>
          <dgm:chPref val="3"/>
        </dgm:presLayoutVars>
      </dgm:prSet>
      <dgm:spPr/>
      <dgm:t>
        <a:bodyPr/>
        <a:lstStyle/>
        <a:p>
          <a:endParaRPr lang="ru-RU"/>
        </a:p>
      </dgm:t>
    </dgm:pt>
    <dgm:pt modelId="{21740E88-8D54-47BE-B956-ABACBA6CAF6D}" type="pres">
      <dgm:prSet presAssocID="{9A70F4D7-764E-490A-BFE9-4073448FB997}" presName="level3hierChild" presStyleCnt="0"/>
      <dgm:spPr/>
    </dgm:pt>
    <dgm:pt modelId="{A59C96D5-B15D-4882-93E5-CA6C844FCD7B}" type="pres">
      <dgm:prSet presAssocID="{3E6CD12C-A028-4C51-98CE-6D54A495C451}" presName="conn2-1" presStyleLbl="parChTrans1D2" presStyleIdx="1" presStyleCnt="3"/>
      <dgm:spPr/>
      <dgm:t>
        <a:bodyPr/>
        <a:lstStyle/>
        <a:p>
          <a:endParaRPr lang="ru-RU"/>
        </a:p>
      </dgm:t>
    </dgm:pt>
    <dgm:pt modelId="{0867D395-1E56-4155-936F-C35D4D65FBE6}" type="pres">
      <dgm:prSet presAssocID="{3E6CD12C-A028-4C51-98CE-6D54A495C451}" presName="connTx" presStyleLbl="parChTrans1D2" presStyleIdx="1" presStyleCnt="3"/>
      <dgm:spPr/>
      <dgm:t>
        <a:bodyPr/>
        <a:lstStyle/>
        <a:p>
          <a:endParaRPr lang="ru-RU"/>
        </a:p>
      </dgm:t>
    </dgm:pt>
    <dgm:pt modelId="{3C19BBAB-5EAE-4B62-AEDD-D48E1714BCA6}" type="pres">
      <dgm:prSet presAssocID="{DA4297F2-BEC2-4A69-AA52-B1B8D53E02A2}" presName="root2" presStyleCnt="0"/>
      <dgm:spPr/>
    </dgm:pt>
    <dgm:pt modelId="{BC1048E3-6A7F-4307-BB31-5018F0D89F00}" type="pres">
      <dgm:prSet presAssocID="{DA4297F2-BEC2-4A69-AA52-B1B8D53E02A2}" presName="LevelTwoTextNode" presStyleLbl="node2" presStyleIdx="1" presStyleCnt="3">
        <dgm:presLayoutVars>
          <dgm:chPref val="3"/>
        </dgm:presLayoutVars>
      </dgm:prSet>
      <dgm:spPr/>
      <dgm:t>
        <a:bodyPr/>
        <a:lstStyle/>
        <a:p>
          <a:endParaRPr lang="ru-RU"/>
        </a:p>
      </dgm:t>
    </dgm:pt>
    <dgm:pt modelId="{5FF61089-B31E-4A9C-9A24-A2DB566E80B4}" type="pres">
      <dgm:prSet presAssocID="{DA4297F2-BEC2-4A69-AA52-B1B8D53E02A2}" presName="level3hierChild" presStyleCnt="0"/>
      <dgm:spPr/>
    </dgm:pt>
    <dgm:pt modelId="{53FF21F6-7F5A-4F3C-9939-3D91FB0E8B3C}" type="pres">
      <dgm:prSet presAssocID="{28504193-7135-4F7E-8C15-A13F4894D0EE}" presName="conn2-1" presStyleLbl="parChTrans1D2" presStyleIdx="2" presStyleCnt="3"/>
      <dgm:spPr/>
      <dgm:t>
        <a:bodyPr/>
        <a:lstStyle/>
        <a:p>
          <a:endParaRPr lang="ru-RU"/>
        </a:p>
      </dgm:t>
    </dgm:pt>
    <dgm:pt modelId="{A4A8C545-FA83-4EE7-8B36-7093CC4FE035}" type="pres">
      <dgm:prSet presAssocID="{28504193-7135-4F7E-8C15-A13F4894D0EE}" presName="connTx" presStyleLbl="parChTrans1D2" presStyleIdx="2" presStyleCnt="3"/>
      <dgm:spPr/>
      <dgm:t>
        <a:bodyPr/>
        <a:lstStyle/>
        <a:p>
          <a:endParaRPr lang="ru-RU"/>
        </a:p>
      </dgm:t>
    </dgm:pt>
    <dgm:pt modelId="{1453619F-8154-489B-8F68-F0EBB7C9CDD8}" type="pres">
      <dgm:prSet presAssocID="{240EBF2D-0C35-4C17-9806-A37A28460E1F}" presName="root2" presStyleCnt="0"/>
      <dgm:spPr/>
    </dgm:pt>
    <dgm:pt modelId="{F60B1063-73B7-4FDE-9CFE-98CA7AC36FF5}" type="pres">
      <dgm:prSet presAssocID="{240EBF2D-0C35-4C17-9806-A37A28460E1F}" presName="LevelTwoTextNode" presStyleLbl="node2" presStyleIdx="2" presStyleCnt="3">
        <dgm:presLayoutVars>
          <dgm:chPref val="3"/>
        </dgm:presLayoutVars>
      </dgm:prSet>
      <dgm:spPr/>
      <dgm:t>
        <a:bodyPr/>
        <a:lstStyle/>
        <a:p>
          <a:endParaRPr lang="ru-RU"/>
        </a:p>
      </dgm:t>
    </dgm:pt>
    <dgm:pt modelId="{D81C9B8A-83B8-40C8-8354-118CD09B4792}" type="pres">
      <dgm:prSet presAssocID="{240EBF2D-0C35-4C17-9806-A37A28460E1F}" presName="level3hierChild" presStyleCnt="0"/>
      <dgm:spPr/>
    </dgm:pt>
  </dgm:ptLst>
  <dgm:cxnLst>
    <dgm:cxn modelId="{8B7BA89C-CD8A-42C1-A19B-D33816EBF3D5}" srcId="{AED19633-4A52-4A5C-A06F-BDAAEFAA8309}" destId="{A8BAA3AD-0E7F-471F-9566-09626F0C093E}" srcOrd="0" destOrd="0" parTransId="{7D12F7D7-94D1-4E3B-83A8-DE3DF1A5CE3B}" sibTransId="{6AA85854-F45A-4F90-992D-029DACA4D3C8}"/>
    <dgm:cxn modelId="{096E88A7-5BAC-4530-86E1-89FAE3A14463}" type="presOf" srcId="{3E6CD12C-A028-4C51-98CE-6D54A495C451}" destId="{A59C96D5-B15D-4882-93E5-CA6C844FCD7B}" srcOrd="0" destOrd="0" presId="urn:microsoft.com/office/officeart/2005/8/layout/hierarchy2"/>
    <dgm:cxn modelId="{2D137852-87D4-41DA-88B8-C5E030C4B0EF}" srcId="{A8BAA3AD-0E7F-471F-9566-09626F0C093E}" destId="{DA4297F2-BEC2-4A69-AA52-B1B8D53E02A2}" srcOrd="1" destOrd="0" parTransId="{3E6CD12C-A028-4C51-98CE-6D54A495C451}" sibTransId="{BAFEF138-AE7C-4DCE-8E1C-F959B426F9B6}"/>
    <dgm:cxn modelId="{AA5FE253-DF51-45F8-9B3E-83F654605F0B}" type="presOf" srcId="{3E6CD12C-A028-4C51-98CE-6D54A495C451}" destId="{0867D395-1E56-4155-936F-C35D4D65FBE6}" srcOrd="1" destOrd="0" presId="urn:microsoft.com/office/officeart/2005/8/layout/hierarchy2"/>
    <dgm:cxn modelId="{7446FD6A-88E6-4B36-AC2A-E76C0A0B06B4}" type="presOf" srcId="{DA4297F2-BEC2-4A69-AA52-B1B8D53E02A2}" destId="{BC1048E3-6A7F-4307-BB31-5018F0D89F00}" srcOrd="0" destOrd="0" presId="urn:microsoft.com/office/officeart/2005/8/layout/hierarchy2"/>
    <dgm:cxn modelId="{B5774476-BB28-47AE-8B5F-024DBCCB3273}" type="presOf" srcId="{A8BAA3AD-0E7F-471F-9566-09626F0C093E}" destId="{3199AA77-6162-42FA-A8E0-6908A92DF0F4}" srcOrd="0" destOrd="0" presId="urn:microsoft.com/office/officeart/2005/8/layout/hierarchy2"/>
    <dgm:cxn modelId="{7D003078-A27C-4C26-9C90-AEF2C5E97F34}" type="presOf" srcId="{9A70F4D7-764E-490A-BFE9-4073448FB997}" destId="{765EC410-ECB7-448F-80B5-81896D0EAF77}" srcOrd="0" destOrd="0" presId="urn:microsoft.com/office/officeart/2005/8/layout/hierarchy2"/>
    <dgm:cxn modelId="{C5B84D04-B479-4EDE-BF65-FAB3D1793CA7}" type="presOf" srcId="{28504193-7135-4F7E-8C15-A13F4894D0EE}" destId="{53FF21F6-7F5A-4F3C-9939-3D91FB0E8B3C}" srcOrd="0" destOrd="0" presId="urn:microsoft.com/office/officeart/2005/8/layout/hierarchy2"/>
    <dgm:cxn modelId="{DD913A67-E785-4679-A3F4-EA7BE1919A1D}" type="presOf" srcId="{7AF0875A-161A-44B9-AAFF-3B554909FEF0}" destId="{A43647A6-B3EC-479C-BFF3-687D92E509C6}" srcOrd="0" destOrd="0" presId="urn:microsoft.com/office/officeart/2005/8/layout/hierarchy2"/>
    <dgm:cxn modelId="{422AF7D2-8A12-4792-962C-D42C76F6523D}" type="presOf" srcId="{28504193-7135-4F7E-8C15-A13F4894D0EE}" destId="{A4A8C545-FA83-4EE7-8B36-7093CC4FE035}" srcOrd="1" destOrd="0" presId="urn:microsoft.com/office/officeart/2005/8/layout/hierarchy2"/>
    <dgm:cxn modelId="{E6371C75-A98F-464B-A506-09854F741EC7}" srcId="{A8BAA3AD-0E7F-471F-9566-09626F0C093E}" destId="{240EBF2D-0C35-4C17-9806-A37A28460E1F}" srcOrd="2" destOrd="0" parTransId="{28504193-7135-4F7E-8C15-A13F4894D0EE}" sibTransId="{C78BD7BE-B226-4F39-86DC-247B8CC1C320}"/>
    <dgm:cxn modelId="{64DB5E93-4DB3-47B3-B479-78479AD01B53}" type="presOf" srcId="{AED19633-4A52-4A5C-A06F-BDAAEFAA8309}" destId="{9AA5AFE7-C079-4FB5-85D0-BFB1EA701E91}" srcOrd="0" destOrd="0" presId="urn:microsoft.com/office/officeart/2005/8/layout/hierarchy2"/>
    <dgm:cxn modelId="{E37BFC98-2D91-445C-8CAC-43DEE85823FD}" srcId="{A8BAA3AD-0E7F-471F-9566-09626F0C093E}" destId="{9A70F4D7-764E-490A-BFE9-4073448FB997}" srcOrd="0" destOrd="0" parTransId="{7AF0875A-161A-44B9-AAFF-3B554909FEF0}" sibTransId="{08C473F0-35DF-4E63-9F7C-C4F599AB24B9}"/>
    <dgm:cxn modelId="{B758CD1E-06D2-486D-A874-212FA570AAE1}" type="presOf" srcId="{7AF0875A-161A-44B9-AAFF-3B554909FEF0}" destId="{CCBC8686-8838-4782-B70E-3805E39295F4}" srcOrd="1" destOrd="0" presId="urn:microsoft.com/office/officeart/2005/8/layout/hierarchy2"/>
    <dgm:cxn modelId="{991FBA80-307B-4C02-AEAD-BB1D35779DAE}" type="presOf" srcId="{240EBF2D-0C35-4C17-9806-A37A28460E1F}" destId="{F60B1063-73B7-4FDE-9CFE-98CA7AC36FF5}" srcOrd="0" destOrd="0" presId="urn:microsoft.com/office/officeart/2005/8/layout/hierarchy2"/>
    <dgm:cxn modelId="{0CBC153B-4B89-4320-881F-7758C71A62F7}" type="presParOf" srcId="{9AA5AFE7-C079-4FB5-85D0-BFB1EA701E91}" destId="{66ABC85C-6DC7-4169-BFD5-236EBD1BF78B}" srcOrd="0" destOrd="0" presId="urn:microsoft.com/office/officeart/2005/8/layout/hierarchy2"/>
    <dgm:cxn modelId="{102B1DD4-A343-461A-A83D-FDB62A0646FD}" type="presParOf" srcId="{66ABC85C-6DC7-4169-BFD5-236EBD1BF78B}" destId="{3199AA77-6162-42FA-A8E0-6908A92DF0F4}" srcOrd="0" destOrd="0" presId="urn:microsoft.com/office/officeart/2005/8/layout/hierarchy2"/>
    <dgm:cxn modelId="{8295C10F-BDA3-4CD6-8F0C-CBC44FD04CE3}" type="presParOf" srcId="{66ABC85C-6DC7-4169-BFD5-236EBD1BF78B}" destId="{C1FE6AC3-9D80-483E-805D-84D6D42C1E0E}" srcOrd="1" destOrd="0" presId="urn:microsoft.com/office/officeart/2005/8/layout/hierarchy2"/>
    <dgm:cxn modelId="{742C3455-C0C8-4B4D-9C13-CD4C20FA7A34}" type="presParOf" srcId="{C1FE6AC3-9D80-483E-805D-84D6D42C1E0E}" destId="{A43647A6-B3EC-479C-BFF3-687D92E509C6}" srcOrd="0" destOrd="0" presId="urn:microsoft.com/office/officeart/2005/8/layout/hierarchy2"/>
    <dgm:cxn modelId="{C469B432-EE30-43D5-8964-BFD455096323}" type="presParOf" srcId="{A43647A6-B3EC-479C-BFF3-687D92E509C6}" destId="{CCBC8686-8838-4782-B70E-3805E39295F4}" srcOrd="0" destOrd="0" presId="urn:microsoft.com/office/officeart/2005/8/layout/hierarchy2"/>
    <dgm:cxn modelId="{E3DBA1D2-08E5-4ECB-B287-C23ED52F37F7}" type="presParOf" srcId="{C1FE6AC3-9D80-483E-805D-84D6D42C1E0E}" destId="{C33F9602-4E83-46AF-BC83-4B17D05F7920}" srcOrd="1" destOrd="0" presId="urn:microsoft.com/office/officeart/2005/8/layout/hierarchy2"/>
    <dgm:cxn modelId="{3EB2FEAD-B243-42E0-A9B9-8657E8CD04CE}" type="presParOf" srcId="{C33F9602-4E83-46AF-BC83-4B17D05F7920}" destId="{765EC410-ECB7-448F-80B5-81896D0EAF77}" srcOrd="0" destOrd="0" presId="urn:microsoft.com/office/officeart/2005/8/layout/hierarchy2"/>
    <dgm:cxn modelId="{BDFE9223-1D0D-4FA4-A0F9-0F1D157BF740}" type="presParOf" srcId="{C33F9602-4E83-46AF-BC83-4B17D05F7920}" destId="{21740E88-8D54-47BE-B956-ABACBA6CAF6D}" srcOrd="1" destOrd="0" presId="urn:microsoft.com/office/officeart/2005/8/layout/hierarchy2"/>
    <dgm:cxn modelId="{50553FCD-7423-4357-A5E7-EE5C957D307F}" type="presParOf" srcId="{C1FE6AC3-9D80-483E-805D-84D6D42C1E0E}" destId="{A59C96D5-B15D-4882-93E5-CA6C844FCD7B}" srcOrd="2" destOrd="0" presId="urn:microsoft.com/office/officeart/2005/8/layout/hierarchy2"/>
    <dgm:cxn modelId="{7F5B4B90-871A-4519-99B8-45EFAF8F69FB}" type="presParOf" srcId="{A59C96D5-B15D-4882-93E5-CA6C844FCD7B}" destId="{0867D395-1E56-4155-936F-C35D4D65FBE6}" srcOrd="0" destOrd="0" presId="urn:microsoft.com/office/officeart/2005/8/layout/hierarchy2"/>
    <dgm:cxn modelId="{FDA09A4A-3CDC-4C36-B693-F291370A700E}" type="presParOf" srcId="{C1FE6AC3-9D80-483E-805D-84D6D42C1E0E}" destId="{3C19BBAB-5EAE-4B62-AEDD-D48E1714BCA6}" srcOrd="3" destOrd="0" presId="urn:microsoft.com/office/officeart/2005/8/layout/hierarchy2"/>
    <dgm:cxn modelId="{1BFB3DE4-82C4-4B93-9E2C-A880B15799A3}" type="presParOf" srcId="{3C19BBAB-5EAE-4B62-AEDD-D48E1714BCA6}" destId="{BC1048E3-6A7F-4307-BB31-5018F0D89F00}" srcOrd="0" destOrd="0" presId="urn:microsoft.com/office/officeart/2005/8/layout/hierarchy2"/>
    <dgm:cxn modelId="{8B3DC161-F0BD-4528-BA20-D22D09BF6B6F}" type="presParOf" srcId="{3C19BBAB-5EAE-4B62-AEDD-D48E1714BCA6}" destId="{5FF61089-B31E-4A9C-9A24-A2DB566E80B4}" srcOrd="1" destOrd="0" presId="urn:microsoft.com/office/officeart/2005/8/layout/hierarchy2"/>
    <dgm:cxn modelId="{305A25CD-6B40-449D-A3CC-98EB309A8CD7}" type="presParOf" srcId="{C1FE6AC3-9D80-483E-805D-84D6D42C1E0E}" destId="{53FF21F6-7F5A-4F3C-9939-3D91FB0E8B3C}" srcOrd="4" destOrd="0" presId="urn:microsoft.com/office/officeart/2005/8/layout/hierarchy2"/>
    <dgm:cxn modelId="{4A33CD80-4171-4647-BF47-A1252B1DE5F8}" type="presParOf" srcId="{53FF21F6-7F5A-4F3C-9939-3D91FB0E8B3C}" destId="{A4A8C545-FA83-4EE7-8B36-7093CC4FE035}" srcOrd="0" destOrd="0" presId="urn:microsoft.com/office/officeart/2005/8/layout/hierarchy2"/>
    <dgm:cxn modelId="{3D620392-1C35-4620-A0B6-AFE8510B76CE}" type="presParOf" srcId="{C1FE6AC3-9D80-483E-805D-84D6D42C1E0E}" destId="{1453619F-8154-489B-8F68-F0EBB7C9CDD8}" srcOrd="5" destOrd="0" presId="urn:microsoft.com/office/officeart/2005/8/layout/hierarchy2"/>
    <dgm:cxn modelId="{45A79682-5234-42E9-856B-2C078DF2BB88}" type="presParOf" srcId="{1453619F-8154-489B-8F68-F0EBB7C9CDD8}" destId="{F60B1063-73B7-4FDE-9CFE-98CA7AC36FF5}" srcOrd="0" destOrd="0" presId="urn:microsoft.com/office/officeart/2005/8/layout/hierarchy2"/>
    <dgm:cxn modelId="{5D139498-16ED-4E4C-88E9-E7E182A1C43A}" type="presParOf" srcId="{1453619F-8154-489B-8F68-F0EBB7C9CDD8}" destId="{D81C9B8A-83B8-40C8-8354-118CD09B479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D19633-4A52-4A5C-A06F-BDAAEFAA8309}" type="doc">
      <dgm:prSet loTypeId="urn:microsoft.com/office/officeart/2005/8/layout/hierarchy2" loCatId="hierarchy" qsTypeId="urn:microsoft.com/office/officeart/2005/8/quickstyle/3d1" qsCatId="3D" csTypeId="urn:microsoft.com/office/officeart/2005/8/colors/accent0_3" csCatId="mainScheme" phldr="1"/>
      <dgm:spPr/>
      <dgm:t>
        <a:bodyPr/>
        <a:lstStyle/>
        <a:p>
          <a:endParaRPr lang="ru-RU"/>
        </a:p>
      </dgm:t>
    </dgm:pt>
    <dgm:pt modelId="{A8BAA3AD-0E7F-471F-9566-09626F0C093E}">
      <dgm:prSet phldrT="[Текст]"/>
      <dgm:spPr/>
      <dgm:t>
        <a:bodyPr/>
        <a:lstStyle/>
        <a:p>
          <a:r>
            <a:rPr lang="ru-RU" b="1" dirty="0"/>
            <a:t>Типичные ошибки</a:t>
          </a:r>
        </a:p>
      </dgm:t>
    </dgm:pt>
    <dgm:pt modelId="{7D12F7D7-94D1-4E3B-83A8-DE3DF1A5CE3B}" type="parTrans" cxnId="{8B7BA89C-CD8A-42C1-A19B-D33816EBF3D5}">
      <dgm:prSet/>
      <dgm:spPr/>
      <dgm:t>
        <a:bodyPr/>
        <a:lstStyle/>
        <a:p>
          <a:endParaRPr lang="ru-RU"/>
        </a:p>
      </dgm:t>
    </dgm:pt>
    <dgm:pt modelId="{6AA85854-F45A-4F90-992D-029DACA4D3C8}" type="sibTrans" cxnId="{8B7BA89C-CD8A-42C1-A19B-D33816EBF3D5}">
      <dgm:prSet/>
      <dgm:spPr/>
      <dgm:t>
        <a:bodyPr/>
        <a:lstStyle/>
        <a:p>
          <a:endParaRPr lang="ru-RU"/>
        </a:p>
      </dgm:t>
    </dgm:pt>
    <dgm:pt modelId="{9A70F4D7-764E-490A-BFE9-4073448FB997}">
      <dgm:prSet phldrT="[Текст]"/>
      <dgm:spPr/>
      <dgm:t>
        <a:bodyPr/>
        <a:lstStyle/>
        <a:p>
          <a:r>
            <a:rPr lang="ru-RU" dirty="0"/>
            <a:t> Отсутствие логического перехода</a:t>
          </a:r>
        </a:p>
      </dgm:t>
    </dgm:pt>
    <dgm:pt modelId="{7AF0875A-161A-44B9-AAFF-3B554909FEF0}" type="parTrans" cxnId="{E37BFC98-2D91-445C-8CAC-43DEE85823FD}">
      <dgm:prSet/>
      <dgm:spPr/>
      <dgm:t>
        <a:bodyPr/>
        <a:lstStyle/>
        <a:p>
          <a:endParaRPr lang="ru-RU"/>
        </a:p>
      </dgm:t>
    </dgm:pt>
    <dgm:pt modelId="{08C473F0-35DF-4E63-9F7C-C4F599AB24B9}" type="sibTrans" cxnId="{E37BFC98-2D91-445C-8CAC-43DEE85823FD}">
      <dgm:prSet/>
      <dgm:spPr/>
      <dgm:t>
        <a:bodyPr/>
        <a:lstStyle/>
        <a:p>
          <a:endParaRPr lang="ru-RU"/>
        </a:p>
      </dgm:t>
    </dgm:pt>
    <dgm:pt modelId="{DA4297F2-BEC2-4A69-AA52-B1B8D53E02A2}">
      <dgm:prSet phldrT="[Текст]"/>
      <dgm:spPr/>
      <dgm:t>
        <a:bodyPr/>
        <a:lstStyle/>
        <a:p>
          <a:pPr>
            <a:spcAft>
              <a:spcPts val="0"/>
            </a:spcAft>
          </a:pPr>
          <a:r>
            <a:rPr lang="ru-RU" dirty="0"/>
            <a:t>   Смысловая неполнота</a:t>
          </a:r>
        </a:p>
      </dgm:t>
    </dgm:pt>
    <dgm:pt modelId="{3E6CD12C-A028-4C51-98CE-6D54A495C451}" type="parTrans" cxnId="{2D137852-87D4-41DA-88B8-C5E030C4B0EF}">
      <dgm:prSet/>
      <dgm:spPr/>
      <dgm:t>
        <a:bodyPr/>
        <a:lstStyle/>
        <a:p>
          <a:endParaRPr lang="ru-RU"/>
        </a:p>
      </dgm:t>
    </dgm:pt>
    <dgm:pt modelId="{BAFEF138-AE7C-4DCE-8E1C-F959B426F9B6}" type="sibTrans" cxnId="{2D137852-87D4-41DA-88B8-C5E030C4B0EF}">
      <dgm:prSet/>
      <dgm:spPr/>
      <dgm:t>
        <a:bodyPr/>
        <a:lstStyle/>
        <a:p>
          <a:endParaRPr lang="ru-RU"/>
        </a:p>
      </dgm:t>
    </dgm:pt>
    <dgm:pt modelId="{240EBF2D-0C35-4C17-9806-A37A28460E1F}">
      <dgm:prSet/>
      <dgm:spPr/>
      <dgm:t>
        <a:bodyPr/>
        <a:lstStyle/>
        <a:p>
          <a:r>
            <a:rPr lang="ru-RU" dirty="0"/>
            <a:t>   «Пример» не подтверждает тезис</a:t>
          </a:r>
        </a:p>
      </dgm:t>
    </dgm:pt>
    <dgm:pt modelId="{28504193-7135-4F7E-8C15-A13F4894D0EE}" type="parTrans" cxnId="{E6371C75-A98F-464B-A506-09854F741EC7}">
      <dgm:prSet/>
      <dgm:spPr/>
      <dgm:t>
        <a:bodyPr/>
        <a:lstStyle/>
        <a:p>
          <a:endParaRPr lang="ru-RU"/>
        </a:p>
      </dgm:t>
    </dgm:pt>
    <dgm:pt modelId="{C78BD7BE-B226-4F39-86DC-247B8CC1C320}" type="sibTrans" cxnId="{E6371C75-A98F-464B-A506-09854F741EC7}">
      <dgm:prSet/>
      <dgm:spPr/>
      <dgm:t>
        <a:bodyPr/>
        <a:lstStyle/>
        <a:p>
          <a:endParaRPr lang="ru-RU"/>
        </a:p>
      </dgm:t>
    </dgm:pt>
    <dgm:pt modelId="{44112160-5163-4BB3-BD85-396074B3C30E}">
      <dgm:prSet/>
      <dgm:spPr/>
      <dgm:t>
        <a:bodyPr/>
        <a:lstStyle/>
        <a:p>
          <a:r>
            <a:rPr lang="ru-RU" dirty="0"/>
            <a:t> Цитата без объяснения</a:t>
          </a:r>
        </a:p>
      </dgm:t>
    </dgm:pt>
    <dgm:pt modelId="{26F12C12-8ACA-4936-825E-F49F07AA1281}" type="parTrans" cxnId="{24204517-004A-41CC-B7FF-73F5C48F6559}">
      <dgm:prSet/>
      <dgm:spPr/>
      <dgm:t>
        <a:bodyPr/>
        <a:lstStyle/>
        <a:p>
          <a:endParaRPr lang="ru-RU"/>
        </a:p>
      </dgm:t>
    </dgm:pt>
    <dgm:pt modelId="{2F862E90-DD58-4A85-8A56-5B62E2A2206D}" type="sibTrans" cxnId="{24204517-004A-41CC-B7FF-73F5C48F6559}">
      <dgm:prSet/>
      <dgm:spPr/>
      <dgm:t>
        <a:bodyPr/>
        <a:lstStyle/>
        <a:p>
          <a:endParaRPr lang="ru-RU"/>
        </a:p>
      </dgm:t>
    </dgm:pt>
    <dgm:pt modelId="{BC9A5A1D-83EF-40A4-AB5E-2D36DA470171}">
      <dgm:prSet/>
      <dgm:spPr/>
      <dgm:t>
        <a:bodyPr/>
        <a:lstStyle/>
        <a:p>
          <a:r>
            <a:rPr lang="ru-RU" dirty="0"/>
            <a:t>Искажения текста</a:t>
          </a:r>
        </a:p>
      </dgm:t>
    </dgm:pt>
    <dgm:pt modelId="{FB65439F-14EE-480E-A8F8-EC7A7700AB5C}" type="parTrans" cxnId="{48C0E39F-BB01-4830-A6A7-9E7089827177}">
      <dgm:prSet/>
      <dgm:spPr/>
      <dgm:t>
        <a:bodyPr/>
        <a:lstStyle/>
        <a:p>
          <a:endParaRPr lang="ru-RU"/>
        </a:p>
      </dgm:t>
    </dgm:pt>
    <dgm:pt modelId="{21F09818-B2DA-480F-8613-6B4D5859A67D}" type="sibTrans" cxnId="{48C0E39F-BB01-4830-A6A7-9E7089827177}">
      <dgm:prSet/>
      <dgm:spPr/>
      <dgm:t>
        <a:bodyPr/>
        <a:lstStyle/>
        <a:p>
          <a:endParaRPr lang="ru-RU"/>
        </a:p>
      </dgm:t>
    </dgm:pt>
    <dgm:pt modelId="{9AA5AFE7-C079-4FB5-85D0-BFB1EA701E91}" type="pres">
      <dgm:prSet presAssocID="{AED19633-4A52-4A5C-A06F-BDAAEFAA8309}" presName="diagram" presStyleCnt="0">
        <dgm:presLayoutVars>
          <dgm:chPref val="1"/>
          <dgm:dir/>
          <dgm:animOne val="branch"/>
          <dgm:animLvl val="lvl"/>
          <dgm:resizeHandles val="exact"/>
        </dgm:presLayoutVars>
      </dgm:prSet>
      <dgm:spPr/>
      <dgm:t>
        <a:bodyPr/>
        <a:lstStyle/>
        <a:p>
          <a:endParaRPr lang="ru-RU"/>
        </a:p>
      </dgm:t>
    </dgm:pt>
    <dgm:pt modelId="{66ABC85C-6DC7-4169-BFD5-236EBD1BF78B}" type="pres">
      <dgm:prSet presAssocID="{A8BAA3AD-0E7F-471F-9566-09626F0C093E}" presName="root1" presStyleCnt="0"/>
      <dgm:spPr/>
    </dgm:pt>
    <dgm:pt modelId="{3199AA77-6162-42FA-A8E0-6908A92DF0F4}" type="pres">
      <dgm:prSet presAssocID="{A8BAA3AD-0E7F-471F-9566-09626F0C093E}" presName="LevelOneTextNode" presStyleLbl="node0" presStyleIdx="0" presStyleCnt="1">
        <dgm:presLayoutVars>
          <dgm:chPref val="3"/>
        </dgm:presLayoutVars>
      </dgm:prSet>
      <dgm:spPr/>
      <dgm:t>
        <a:bodyPr/>
        <a:lstStyle/>
        <a:p>
          <a:endParaRPr lang="ru-RU"/>
        </a:p>
      </dgm:t>
    </dgm:pt>
    <dgm:pt modelId="{C1FE6AC3-9D80-483E-805D-84D6D42C1E0E}" type="pres">
      <dgm:prSet presAssocID="{A8BAA3AD-0E7F-471F-9566-09626F0C093E}" presName="level2hierChild" presStyleCnt="0"/>
      <dgm:spPr/>
    </dgm:pt>
    <dgm:pt modelId="{A43647A6-B3EC-479C-BFF3-687D92E509C6}" type="pres">
      <dgm:prSet presAssocID="{7AF0875A-161A-44B9-AAFF-3B554909FEF0}" presName="conn2-1" presStyleLbl="parChTrans1D2" presStyleIdx="0" presStyleCnt="5"/>
      <dgm:spPr/>
      <dgm:t>
        <a:bodyPr/>
        <a:lstStyle/>
        <a:p>
          <a:endParaRPr lang="ru-RU"/>
        </a:p>
      </dgm:t>
    </dgm:pt>
    <dgm:pt modelId="{CCBC8686-8838-4782-B70E-3805E39295F4}" type="pres">
      <dgm:prSet presAssocID="{7AF0875A-161A-44B9-AAFF-3B554909FEF0}" presName="connTx" presStyleLbl="parChTrans1D2" presStyleIdx="0" presStyleCnt="5"/>
      <dgm:spPr/>
      <dgm:t>
        <a:bodyPr/>
        <a:lstStyle/>
        <a:p>
          <a:endParaRPr lang="ru-RU"/>
        </a:p>
      </dgm:t>
    </dgm:pt>
    <dgm:pt modelId="{C33F9602-4E83-46AF-BC83-4B17D05F7920}" type="pres">
      <dgm:prSet presAssocID="{9A70F4D7-764E-490A-BFE9-4073448FB997}" presName="root2" presStyleCnt="0"/>
      <dgm:spPr/>
    </dgm:pt>
    <dgm:pt modelId="{765EC410-ECB7-448F-80B5-81896D0EAF77}" type="pres">
      <dgm:prSet presAssocID="{9A70F4D7-764E-490A-BFE9-4073448FB997}" presName="LevelTwoTextNode" presStyleLbl="node2" presStyleIdx="0" presStyleCnt="5" custScaleX="121323">
        <dgm:presLayoutVars>
          <dgm:chPref val="3"/>
        </dgm:presLayoutVars>
      </dgm:prSet>
      <dgm:spPr/>
      <dgm:t>
        <a:bodyPr/>
        <a:lstStyle/>
        <a:p>
          <a:endParaRPr lang="ru-RU"/>
        </a:p>
      </dgm:t>
    </dgm:pt>
    <dgm:pt modelId="{21740E88-8D54-47BE-B956-ABACBA6CAF6D}" type="pres">
      <dgm:prSet presAssocID="{9A70F4D7-764E-490A-BFE9-4073448FB997}" presName="level3hierChild" presStyleCnt="0"/>
      <dgm:spPr/>
    </dgm:pt>
    <dgm:pt modelId="{A59C96D5-B15D-4882-93E5-CA6C844FCD7B}" type="pres">
      <dgm:prSet presAssocID="{3E6CD12C-A028-4C51-98CE-6D54A495C451}" presName="conn2-1" presStyleLbl="parChTrans1D2" presStyleIdx="1" presStyleCnt="5"/>
      <dgm:spPr/>
      <dgm:t>
        <a:bodyPr/>
        <a:lstStyle/>
        <a:p>
          <a:endParaRPr lang="ru-RU"/>
        </a:p>
      </dgm:t>
    </dgm:pt>
    <dgm:pt modelId="{0867D395-1E56-4155-936F-C35D4D65FBE6}" type="pres">
      <dgm:prSet presAssocID="{3E6CD12C-A028-4C51-98CE-6D54A495C451}" presName="connTx" presStyleLbl="parChTrans1D2" presStyleIdx="1" presStyleCnt="5"/>
      <dgm:spPr/>
      <dgm:t>
        <a:bodyPr/>
        <a:lstStyle/>
        <a:p>
          <a:endParaRPr lang="ru-RU"/>
        </a:p>
      </dgm:t>
    </dgm:pt>
    <dgm:pt modelId="{3C19BBAB-5EAE-4B62-AEDD-D48E1714BCA6}" type="pres">
      <dgm:prSet presAssocID="{DA4297F2-BEC2-4A69-AA52-B1B8D53E02A2}" presName="root2" presStyleCnt="0"/>
      <dgm:spPr/>
    </dgm:pt>
    <dgm:pt modelId="{BC1048E3-6A7F-4307-BB31-5018F0D89F00}" type="pres">
      <dgm:prSet presAssocID="{DA4297F2-BEC2-4A69-AA52-B1B8D53E02A2}" presName="LevelTwoTextNode" presStyleLbl="node2" presStyleIdx="1" presStyleCnt="5" custScaleX="123289" custLinFactNeighborX="-78" custLinFactNeighborY="5934">
        <dgm:presLayoutVars>
          <dgm:chPref val="3"/>
        </dgm:presLayoutVars>
      </dgm:prSet>
      <dgm:spPr/>
      <dgm:t>
        <a:bodyPr/>
        <a:lstStyle/>
        <a:p>
          <a:endParaRPr lang="ru-RU"/>
        </a:p>
      </dgm:t>
    </dgm:pt>
    <dgm:pt modelId="{5FF61089-B31E-4A9C-9A24-A2DB566E80B4}" type="pres">
      <dgm:prSet presAssocID="{DA4297F2-BEC2-4A69-AA52-B1B8D53E02A2}" presName="level3hierChild" presStyleCnt="0"/>
      <dgm:spPr/>
    </dgm:pt>
    <dgm:pt modelId="{53FF21F6-7F5A-4F3C-9939-3D91FB0E8B3C}" type="pres">
      <dgm:prSet presAssocID="{28504193-7135-4F7E-8C15-A13F4894D0EE}" presName="conn2-1" presStyleLbl="parChTrans1D2" presStyleIdx="2" presStyleCnt="5"/>
      <dgm:spPr/>
      <dgm:t>
        <a:bodyPr/>
        <a:lstStyle/>
        <a:p>
          <a:endParaRPr lang="ru-RU"/>
        </a:p>
      </dgm:t>
    </dgm:pt>
    <dgm:pt modelId="{A4A8C545-FA83-4EE7-8B36-7093CC4FE035}" type="pres">
      <dgm:prSet presAssocID="{28504193-7135-4F7E-8C15-A13F4894D0EE}" presName="connTx" presStyleLbl="parChTrans1D2" presStyleIdx="2" presStyleCnt="5"/>
      <dgm:spPr/>
      <dgm:t>
        <a:bodyPr/>
        <a:lstStyle/>
        <a:p>
          <a:endParaRPr lang="ru-RU"/>
        </a:p>
      </dgm:t>
    </dgm:pt>
    <dgm:pt modelId="{1453619F-8154-489B-8F68-F0EBB7C9CDD8}" type="pres">
      <dgm:prSet presAssocID="{240EBF2D-0C35-4C17-9806-A37A28460E1F}" presName="root2" presStyleCnt="0"/>
      <dgm:spPr/>
    </dgm:pt>
    <dgm:pt modelId="{F60B1063-73B7-4FDE-9CFE-98CA7AC36FF5}" type="pres">
      <dgm:prSet presAssocID="{240EBF2D-0C35-4C17-9806-A37A28460E1F}" presName="LevelTwoTextNode" presStyleLbl="node2" presStyleIdx="2" presStyleCnt="5" custScaleX="125255">
        <dgm:presLayoutVars>
          <dgm:chPref val="3"/>
        </dgm:presLayoutVars>
      </dgm:prSet>
      <dgm:spPr/>
      <dgm:t>
        <a:bodyPr/>
        <a:lstStyle/>
        <a:p>
          <a:endParaRPr lang="ru-RU"/>
        </a:p>
      </dgm:t>
    </dgm:pt>
    <dgm:pt modelId="{D81C9B8A-83B8-40C8-8354-118CD09B4792}" type="pres">
      <dgm:prSet presAssocID="{240EBF2D-0C35-4C17-9806-A37A28460E1F}" presName="level3hierChild" presStyleCnt="0"/>
      <dgm:spPr/>
    </dgm:pt>
    <dgm:pt modelId="{7BAFAF6A-A2F7-463B-8707-94049B6E9ACD}" type="pres">
      <dgm:prSet presAssocID="{26F12C12-8ACA-4936-825E-F49F07AA1281}" presName="conn2-1" presStyleLbl="parChTrans1D2" presStyleIdx="3" presStyleCnt="5"/>
      <dgm:spPr/>
      <dgm:t>
        <a:bodyPr/>
        <a:lstStyle/>
        <a:p>
          <a:endParaRPr lang="ru-RU"/>
        </a:p>
      </dgm:t>
    </dgm:pt>
    <dgm:pt modelId="{6AFFAEFE-CF97-4385-A1C5-805010C41C4F}" type="pres">
      <dgm:prSet presAssocID="{26F12C12-8ACA-4936-825E-F49F07AA1281}" presName="connTx" presStyleLbl="parChTrans1D2" presStyleIdx="3" presStyleCnt="5"/>
      <dgm:spPr/>
      <dgm:t>
        <a:bodyPr/>
        <a:lstStyle/>
        <a:p>
          <a:endParaRPr lang="ru-RU"/>
        </a:p>
      </dgm:t>
    </dgm:pt>
    <dgm:pt modelId="{B5BF29E9-9E87-4850-AA8B-7393B29B4D94}" type="pres">
      <dgm:prSet presAssocID="{44112160-5163-4BB3-BD85-396074B3C30E}" presName="root2" presStyleCnt="0"/>
      <dgm:spPr/>
    </dgm:pt>
    <dgm:pt modelId="{69A3CF55-8484-4EA1-B40F-65ACA4C175A2}" type="pres">
      <dgm:prSet presAssocID="{44112160-5163-4BB3-BD85-396074B3C30E}" presName="LevelTwoTextNode" presStyleLbl="node2" presStyleIdx="3" presStyleCnt="5" custScaleX="125255">
        <dgm:presLayoutVars>
          <dgm:chPref val="3"/>
        </dgm:presLayoutVars>
      </dgm:prSet>
      <dgm:spPr/>
      <dgm:t>
        <a:bodyPr/>
        <a:lstStyle/>
        <a:p>
          <a:endParaRPr lang="ru-RU"/>
        </a:p>
      </dgm:t>
    </dgm:pt>
    <dgm:pt modelId="{6E1F6BEF-BDAC-4826-8D5C-E3A73119C586}" type="pres">
      <dgm:prSet presAssocID="{44112160-5163-4BB3-BD85-396074B3C30E}" presName="level3hierChild" presStyleCnt="0"/>
      <dgm:spPr/>
    </dgm:pt>
    <dgm:pt modelId="{A4576A3E-43EB-4981-98C1-B26DC0E945E1}" type="pres">
      <dgm:prSet presAssocID="{FB65439F-14EE-480E-A8F8-EC7A7700AB5C}" presName="conn2-1" presStyleLbl="parChTrans1D2" presStyleIdx="4" presStyleCnt="5"/>
      <dgm:spPr/>
      <dgm:t>
        <a:bodyPr/>
        <a:lstStyle/>
        <a:p>
          <a:endParaRPr lang="ru-RU"/>
        </a:p>
      </dgm:t>
    </dgm:pt>
    <dgm:pt modelId="{FFB89A01-8B11-42C0-B1EB-75C1B83387C3}" type="pres">
      <dgm:prSet presAssocID="{FB65439F-14EE-480E-A8F8-EC7A7700AB5C}" presName="connTx" presStyleLbl="parChTrans1D2" presStyleIdx="4" presStyleCnt="5"/>
      <dgm:spPr/>
      <dgm:t>
        <a:bodyPr/>
        <a:lstStyle/>
        <a:p>
          <a:endParaRPr lang="ru-RU"/>
        </a:p>
      </dgm:t>
    </dgm:pt>
    <dgm:pt modelId="{6FF7BE10-C532-4B57-B1C4-843EFC12DFA3}" type="pres">
      <dgm:prSet presAssocID="{BC9A5A1D-83EF-40A4-AB5E-2D36DA470171}" presName="root2" presStyleCnt="0"/>
      <dgm:spPr/>
    </dgm:pt>
    <dgm:pt modelId="{87EFC721-E011-43CD-B632-5D3647284733}" type="pres">
      <dgm:prSet presAssocID="{BC9A5A1D-83EF-40A4-AB5E-2D36DA470171}" presName="LevelTwoTextNode" presStyleLbl="node2" presStyleIdx="4" presStyleCnt="5" custScaleX="125255">
        <dgm:presLayoutVars>
          <dgm:chPref val="3"/>
        </dgm:presLayoutVars>
      </dgm:prSet>
      <dgm:spPr/>
      <dgm:t>
        <a:bodyPr/>
        <a:lstStyle/>
        <a:p>
          <a:endParaRPr lang="ru-RU"/>
        </a:p>
      </dgm:t>
    </dgm:pt>
    <dgm:pt modelId="{699CA80E-95E7-4943-A205-29999F701C04}" type="pres">
      <dgm:prSet presAssocID="{BC9A5A1D-83EF-40A4-AB5E-2D36DA470171}" presName="level3hierChild" presStyleCnt="0"/>
      <dgm:spPr/>
    </dgm:pt>
  </dgm:ptLst>
  <dgm:cxnLst>
    <dgm:cxn modelId="{48C0E39F-BB01-4830-A6A7-9E7089827177}" srcId="{A8BAA3AD-0E7F-471F-9566-09626F0C093E}" destId="{BC9A5A1D-83EF-40A4-AB5E-2D36DA470171}" srcOrd="4" destOrd="0" parTransId="{FB65439F-14EE-480E-A8F8-EC7A7700AB5C}" sibTransId="{21F09818-B2DA-480F-8613-6B4D5859A67D}"/>
    <dgm:cxn modelId="{DD9ABB59-C857-43C0-8DC6-68C59A1CB6A3}" type="presOf" srcId="{AED19633-4A52-4A5C-A06F-BDAAEFAA8309}" destId="{9AA5AFE7-C079-4FB5-85D0-BFB1EA701E91}" srcOrd="0" destOrd="0" presId="urn:microsoft.com/office/officeart/2005/8/layout/hierarchy2"/>
    <dgm:cxn modelId="{24204517-004A-41CC-B7FF-73F5C48F6559}" srcId="{A8BAA3AD-0E7F-471F-9566-09626F0C093E}" destId="{44112160-5163-4BB3-BD85-396074B3C30E}" srcOrd="3" destOrd="0" parTransId="{26F12C12-8ACA-4936-825E-F49F07AA1281}" sibTransId="{2F862E90-DD58-4A85-8A56-5B62E2A2206D}"/>
    <dgm:cxn modelId="{B53A4192-EDCE-476C-947F-52DEAD2FD967}" type="presOf" srcId="{FB65439F-14EE-480E-A8F8-EC7A7700AB5C}" destId="{A4576A3E-43EB-4981-98C1-B26DC0E945E1}" srcOrd="0" destOrd="0" presId="urn:microsoft.com/office/officeart/2005/8/layout/hierarchy2"/>
    <dgm:cxn modelId="{37677F0B-CD36-4BD2-B341-1D979369ECAF}" type="presOf" srcId="{44112160-5163-4BB3-BD85-396074B3C30E}" destId="{69A3CF55-8484-4EA1-B40F-65ACA4C175A2}" srcOrd="0" destOrd="0" presId="urn:microsoft.com/office/officeart/2005/8/layout/hierarchy2"/>
    <dgm:cxn modelId="{3B096C96-587C-4592-A4C8-19EC79B9C1A5}" type="presOf" srcId="{240EBF2D-0C35-4C17-9806-A37A28460E1F}" destId="{F60B1063-73B7-4FDE-9CFE-98CA7AC36FF5}" srcOrd="0" destOrd="0" presId="urn:microsoft.com/office/officeart/2005/8/layout/hierarchy2"/>
    <dgm:cxn modelId="{D4BADF35-DAA3-4ADD-9F8C-591449C1134A}" type="presOf" srcId="{3E6CD12C-A028-4C51-98CE-6D54A495C451}" destId="{A59C96D5-B15D-4882-93E5-CA6C844FCD7B}" srcOrd="0" destOrd="0" presId="urn:microsoft.com/office/officeart/2005/8/layout/hierarchy2"/>
    <dgm:cxn modelId="{BCEB5148-813E-4DB1-A800-322D887F4409}" type="presOf" srcId="{26F12C12-8ACA-4936-825E-F49F07AA1281}" destId="{7BAFAF6A-A2F7-463B-8707-94049B6E9ACD}" srcOrd="0" destOrd="0" presId="urn:microsoft.com/office/officeart/2005/8/layout/hierarchy2"/>
    <dgm:cxn modelId="{E1A1BC65-24C0-49CD-9C77-890D0A4B0D91}" type="presOf" srcId="{FB65439F-14EE-480E-A8F8-EC7A7700AB5C}" destId="{FFB89A01-8B11-42C0-B1EB-75C1B83387C3}" srcOrd="1" destOrd="0" presId="urn:microsoft.com/office/officeart/2005/8/layout/hierarchy2"/>
    <dgm:cxn modelId="{F66CA292-B474-41F4-AB2E-A02076967AE7}" type="presOf" srcId="{28504193-7135-4F7E-8C15-A13F4894D0EE}" destId="{A4A8C545-FA83-4EE7-8B36-7093CC4FE035}" srcOrd="1" destOrd="0" presId="urn:microsoft.com/office/officeart/2005/8/layout/hierarchy2"/>
    <dgm:cxn modelId="{E37BFC98-2D91-445C-8CAC-43DEE85823FD}" srcId="{A8BAA3AD-0E7F-471F-9566-09626F0C093E}" destId="{9A70F4D7-764E-490A-BFE9-4073448FB997}" srcOrd="0" destOrd="0" parTransId="{7AF0875A-161A-44B9-AAFF-3B554909FEF0}" sibTransId="{08C473F0-35DF-4E63-9F7C-C4F599AB24B9}"/>
    <dgm:cxn modelId="{6899E8E9-BF1A-4C05-9605-CF013BB852CB}" type="presOf" srcId="{28504193-7135-4F7E-8C15-A13F4894D0EE}" destId="{53FF21F6-7F5A-4F3C-9939-3D91FB0E8B3C}" srcOrd="0" destOrd="0" presId="urn:microsoft.com/office/officeart/2005/8/layout/hierarchy2"/>
    <dgm:cxn modelId="{D8B8AE3B-E62B-4F62-8C64-68231B83F02C}" type="presOf" srcId="{DA4297F2-BEC2-4A69-AA52-B1B8D53E02A2}" destId="{BC1048E3-6A7F-4307-BB31-5018F0D89F00}" srcOrd="0" destOrd="0" presId="urn:microsoft.com/office/officeart/2005/8/layout/hierarchy2"/>
    <dgm:cxn modelId="{2D137852-87D4-41DA-88B8-C5E030C4B0EF}" srcId="{A8BAA3AD-0E7F-471F-9566-09626F0C093E}" destId="{DA4297F2-BEC2-4A69-AA52-B1B8D53E02A2}" srcOrd="1" destOrd="0" parTransId="{3E6CD12C-A028-4C51-98CE-6D54A495C451}" sibTransId="{BAFEF138-AE7C-4DCE-8E1C-F959B426F9B6}"/>
    <dgm:cxn modelId="{4EDB8298-14AB-46BC-BC95-0FC5EC7A5DAE}" type="presOf" srcId="{26F12C12-8ACA-4936-825E-F49F07AA1281}" destId="{6AFFAEFE-CF97-4385-A1C5-805010C41C4F}" srcOrd="1" destOrd="0" presId="urn:microsoft.com/office/officeart/2005/8/layout/hierarchy2"/>
    <dgm:cxn modelId="{4C7198EA-F769-40E8-A63A-5E28C6E1253A}" type="presOf" srcId="{7AF0875A-161A-44B9-AAFF-3B554909FEF0}" destId="{A43647A6-B3EC-479C-BFF3-687D92E509C6}" srcOrd="0" destOrd="0" presId="urn:microsoft.com/office/officeart/2005/8/layout/hierarchy2"/>
    <dgm:cxn modelId="{5AF89C7C-8BEF-413E-B639-39BBE673D3E8}" type="presOf" srcId="{9A70F4D7-764E-490A-BFE9-4073448FB997}" destId="{765EC410-ECB7-448F-80B5-81896D0EAF77}" srcOrd="0" destOrd="0" presId="urn:microsoft.com/office/officeart/2005/8/layout/hierarchy2"/>
    <dgm:cxn modelId="{ACEC6AA3-A4E7-41ED-9211-A340A3C64BD8}" type="presOf" srcId="{3E6CD12C-A028-4C51-98CE-6D54A495C451}" destId="{0867D395-1E56-4155-936F-C35D4D65FBE6}" srcOrd="1" destOrd="0" presId="urn:microsoft.com/office/officeart/2005/8/layout/hierarchy2"/>
    <dgm:cxn modelId="{E6371C75-A98F-464B-A506-09854F741EC7}" srcId="{A8BAA3AD-0E7F-471F-9566-09626F0C093E}" destId="{240EBF2D-0C35-4C17-9806-A37A28460E1F}" srcOrd="2" destOrd="0" parTransId="{28504193-7135-4F7E-8C15-A13F4894D0EE}" sibTransId="{C78BD7BE-B226-4F39-86DC-247B8CC1C320}"/>
    <dgm:cxn modelId="{EC2DBE51-A17B-4A9C-AA50-993708E14986}" type="presOf" srcId="{7AF0875A-161A-44B9-AAFF-3B554909FEF0}" destId="{CCBC8686-8838-4782-B70E-3805E39295F4}" srcOrd="1" destOrd="0" presId="urn:microsoft.com/office/officeart/2005/8/layout/hierarchy2"/>
    <dgm:cxn modelId="{BE5BDAC6-60CB-4431-9D9A-FF99F57FF9D7}" type="presOf" srcId="{BC9A5A1D-83EF-40A4-AB5E-2D36DA470171}" destId="{87EFC721-E011-43CD-B632-5D3647284733}" srcOrd="0" destOrd="0" presId="urn:microsoft.com/office/officeart/2005/8/layout/hierarchy2"/>
    <dgm:cxn modelId="{11BC9619-B12D-4A80-81DF-CD251562DFC2}" type="presOf" srcId="{A8BAA3AD-0E7F-471F-9566-09626F0C093E}" destId="{3199AA77-6162-42FA-A8E0-6908A92DF0F4}" srcOrd="0" destOrd="0" presId="urn:microsoft.com/office/officeart/2005/8/layout/hierarchy2"/>
    <dgm:cxn modelId="{8B7BA89C-CD8A-42C1-A19B-D33816EBF3D5}" srcId="{AED19633-4A52-4A5C-A06F-BDAAEFAA8309}" destId="{A8BAA3AD-0E7F-471F-9566-09626F0C093E}" srcOrd="0" destOrd="0" parTransId="{7D12F7D7-94D1-4E3B-83A8-DE3DF1A5CE3B}" sibTransId="{6AA85854-F45A-4F90-992D-029DACA4D3C8}"/>
    <dgm:cxn modelId="{4143068B-74C7-4662-863E-76D96CA81CCB}" type="presParOf" srcId="{9AA5AFE7-C079-4FB5-85D0-BFB1EA701E91}" destId="{66ABC85C-6DC7-4169-BFD5-236EBD1BF78B}" srcOrd="0" destOrd="0" presId="urn:microsoft.com/office/officeart/2005/8/layout/hierarchy2"/>
    <dgm:cxn modelId="{457010CC-5ED3-4E4E-8DEC-25EF54AAE59E}" type="presParOf" srcId="{66ABC85C-6DC7-4169-BFD5-236EBD1BF78B}" destId="{3199AA77-6162-42FA-A8E0-6908A92DF0F4}" srcOrd="0" destOrd="0" presId="urn:microsoft.com/office/officeart/2005/8/layout/hierarchy2"/>
    <dgm:cxn modelId="{D9C88464-FC4F-4C4D-B729-1B41D9183922}" type="presParOf" srcId="{66ABC85C-6DC7-4169-BFD5-236EBD1BF78B}" destId="{C1FE6AC3-9D80-483E-805D-84D6D42C1E0E}" srcOrd="1" destOrd="0" presId="urn:microsoft.com/office/officeart/2005/8/layout/hierarchy2"/>
    <dgm:cxn modelId="{E936BFFA-ED23-43F3-8489-7D927E49AC4E}" type="presParOf" srcId="{C1FE6AC3-9D80-483E-805D-84D6D42C1E0E}" destId="{A43647A6-B3EC-479C-BFF3-687D92E509C6}" srcOrd="0" destOrd="0" presId="urn:microsoft.com/office/officeart/2005/8/layout/hierarchy2"/>
    <dgm:cxn modelId="{8483CD4F-5F1D-4A10-BFDA-1BE063C12FAD}" type="presParOf" srcId="{A43647A6-B3EC-479C-BFF3-687D92E509C6}" destId="{CCBC8686-8838-4782-B70E-3805E39295F4}" srcOrd="0" destOrd="0" presId="urn:microsoft.com/office/officeart/2005/8/layout/hierarchy2"/>
    <dgm:cxn modelId="{8E025BDF-802D-4D01-A664-3ED76B8FEF09}" type="presParOf" srcId="{C1FE6AC3-9D80-483E-805D-84D6D42C1E0E}" destId="{C33F9602-4E83-46AF-BC83-4B17D05F7920}" srcOrd="1" destOrd="0" presId="urn:microsoft.com/office/officeart/2005/8/layout/hierarchy2"/>
    <dgm:cxn modelId="{C5EBCB56-7463-4751-A7B4-FE64B8419EDA}" type="presParOf" srcId="{C33F9602-4E83-46AF-BC83-4B17D05F7920}" destId="{765EC410-ECB7-448F-80B5-81896D0EAF77}" srcOrd="0" destOrd="0" presId="urn:microsoft.com/office/officeart/2005/8/layout/hierarchy2"/>
    <dgm:cxn modelId="{FF02EC44-EAD3-435C-944D-80F79F843413}" type="presParOf" srcId="{C33F9602-4E83-46AF-BC83-4B17D05F7920}" destId="{21740E88-8D54-47BE-B956-ABACBA6CAF6D}" srcOrd="1" destOrd="0" presId="urn:microsoft.com/office/officeart/2005/8/layout/hierarchy2"/>
    <dgm:cxn modelId="{A8FFEC7E-3EB6-4981-9458-35F637AB7E19}" type="presParOf" srcId="{C1FE6AC3-9D80-483E-805D-84D6D42C1E0E}" destId="{A59C96D5-B15D-4882-93E5-CA6C844FCD7B}" srcOrd="2" destOrd="0" presId="urn:microsoft.com/office/officeart/2005/8/layout/hierarchy2"/>
    <dgm:cxn modelId="{4F9DC5F1-1B19-483E-B784-D665F08B9CE7}" type="presParOf" srcId="{A59C96D5-B15D-4882-93E5-CA6C844FCD7B}" destId="{0867D395-1E56-4155-936F-C35D4D65FBE6}" srcOrd="0" destOrd="0" presId="urn:microsoft.com/office/officeart/2005/8/layout/hierarchy2"/>
    <dgm:cxn modelId="{D6B4C0CB-8DA9-4F09-A466-984B6C441673}" type="presParOf" srcId="{C1FE6AC3-9D80-483E-805D-84D6D42C1E0E}" destId="{3C19BBAB-5EAE-4B62-AEDD-D48E1714BCA6}" srcOrd="3" destOrd="0" presId="urn:microsoft.com/office/officeart/2005/8/layout/hierarchy2"/>
    <dgm:cxn modelId="{2FF06FB1-C68C-4C68-8853-4D947CEEE6C1}" type="presParOf" srcId="{3C19BBAB-5EAE-4B62-AEDD-D48E1714BCA6}" destId="{BC1048E3-6A7F-4307-BB31-5018F0D89F00}" srcOrd="0" destOrd="0" presId="urn:microsoft.com/office/officeart/2005/8/layout/hierarchy2"/>
    <dgm:cxn modelId="{BA1F668E-60F2-469D-AE67-9FA223DA57BE}" type="presParOf" srcId="{3C19BBAB-5EAE-4B62-AEDD-D48E1714BCA6}" destId="{5FF61089-B31E-4A9C-9A24-A2DB566E80B4}" srcOrd="1" destOrd="0" presId="urn:microsoft.com/office/officeart/2005/8/layout/hierarchy2"/>
    <dgm:cxn modelId="{E622CADA-B612-4D54-B6E5-48EA40FD9375}" type="presParOf" srcId="{C1FE6AC3-9D80-483E-805D-84D6D42C1E0E}" destId="{53FF21F6-7F5A-4F3C-9939-3D91FB0E8B3C}" srcOrd="4" destOrd="0" presId="urn:microsoft.com/office/officeart/2005/8/layout/hierarchy2"/>
    <dgm:cxn modelId="{3B4CB390-48F1-445A-9303-9E128A7483F9}" type="presParOf" srcId="{53FF21F6-7F5A-4F3C-9939-3D91FB0E8B3C}" destId="{A4A8C545-FA83-4EE7-8B36-7093CC4FE035}" srcOrd="0" destOrd="0" presId="urn:microsoft.com/office/officeart/2005/8/layout/hierarchy2"/>
    <dgm:cxn modelId="{3873EA9E-B465-4328-8DAD-8EBD43D016B6}" type="presParOf" srcId="{C1FE6AC3-9D80-483E-805D-84D6D42C1E0E}" destId="{1453619F-8154-489B-8F68-F0EBB7C9CDD8}" srcOrd="5" destOrd="0" presId="urn:microsoft.com/office/officeart/2005/8/layout/hierarchy2"/>
    <dgm:cxn modelId="{F0484D9E-07DD-4FAD-9BA7-68F1C6B82479}" type="presParOf" srcId="{1453619F-8154-489B-8F68-F0EBB7C9CDD8}" destId="{F60B1063-73B7-4FDE-9CFE-98CA7AC36FF5}" srcOrd="0" destOrd="0" presId="urn:microsoft.com/office/officeart/2005/8/layout/hierarchy2"/>
    <dgm:cxn modelId="{C08694F9-E787-4B6F-B82B-39D100CAE839}" type="presParOf" srcId="{1453619F-8154-489B-8F68-F0EBB7C9CDD8}" destId="{D81C9B8A-83B8-40C8-8354-118CD09B4792}" srcOrd="1" destOrd="0" presId="urn:microsoft.com/office/officeart/2005/8/layout/hierarchy2"/>
    <dgm:cxn modelId="{89AF40F3-D05D-4F35-9607-7E1233FA16BF}" type="presParOf" srcId="{C1FE6AC3-9D80-483E-805D-84D6D42C1E0E}" destId="{7BAFAF6A-A2F7-463B-8707-94049B6E9ACD}" srcOrd="6" destOrd="0" presId="urn:microsoft.com/office/officeart/2005/8/layout/hierarchy2"/>
    <dgm:cxn modelId="{38EFDE1A-64AC-4D80-BFED-63FC39A75790}" type="presParOf" srcId="{7BAFAF6A-A2F7-463B-8707-94049B6E9ACD}" destId="{6AFFAEFE-CF97-4385-A1C5-805010C41C4F}" srcOrd="0" destOrd="0" presId="urn:microsoft.com/office/officeart/2005/8/layout/hierarchy2"/>
    <dgm:cxn modelId="{8657F531-A371-4166-9138-E5E29DACDF20}" type="presParOf" srcId="{C1FE6AC3-9D80-483E-805D-84D6D42C1E0E}" destId="{B5BF29E9-9E87-4850-AA8B-7393B29B4D94}" srcOrd="7" destOrd="0" presId="urn:microsoft.com/office/officeart/2005/8/layout/hierarchy2"/>
    <dgm:cxn modelId="{E6332A9A-EEEC-412D-8DB3-4C028705469D}" type="presParOf" srcId="{B5BF29E9-9E87-4850-AA8B-7393B29B4D94}" destId="{69A3CF55-8484-4EA1-B40F-65ACA4C175A2}" srcOrd="0" destOrd="0" presId="urn:microsoft.com/office/officeart/2005/8/layout/hierarchy2"/>
    <dgm:cxn modelId="{4AE39232-EFB4-4EF7-85E7-365CA20BCAD6}" type="presParOf" srcId="{B5BF29E9-9E87-4850-AA8B-7393B29B4D94}" destId="{6E1F6BEF-BDAC-4826-8D5C-E3A73119C586}" srcOrd="1" destOrd="0" presId="urn:microsoft.com/office/officeart/2005/8/layout/hierarchy2"/>
    <dgm:cxn modelId="{254B7462-8FFB-432F-97A1-C04BDAEA15E2}" type="presParOf" srcId="{C1FE6AC3-9D80-483E-805D-84D6D42C1E0E}" destId="{A4576A3E-43EB-4981-98C1-B26DC0E945E1}" srcOrd="8" destOrd="0" presId="urn:microsoft.com/office/officeart/2005/8/layout/hierarchy2"/>
    <dgm:cxn modelId="{0F70C440-E605-4E62-B7C1-0447FA2F074F}" type="presParOf" srcId="{A4576A3E-43EB-4981-98C1-B26DC0E945E1}" destId="{FFB89A01-8B11-42C0-B1EB-75C1B83387C3}" srcOrd="0" destOrd="0" presId="urn:microsoft.com/office/officeart/2005/8/layout/hierarchy2"/>
    <dgm:cxn modelId="{3C8C6C4C-AB91-40F8-851F-B09CD1ABBDAC}" type="presParOf" srcId="{C1FE6AC3-9D80-483E-805D-84D6D42C1E0E}" destId="{6FF7BE10-C532-4B57-B1C4-843EFC12DFA3}" srcOrd="9" destOrd="0" presId="urn:microsoft.com/office/officeart/2005/8/layout/hierarchy2"/>
    <dgm:cxn modelId="{0238F7D3-9272-4921-85A3-77BA9B9268D4}" type="presParOf" srcId="{6FF7BE10-C532-4B57-B1C4-843EFC12DFA3}" destId="{87EFC721-E011-43CD-B632-5D3647284733}" srcOrd="0" destOrd="0" presId="urn:microsoft.com/office/officeart/2005/8/layout/hierarchy2"/>
    <dgm:cxn modelId="{80B5EE31-AF94-4244-83D0-25AECB3FBA4C}" type="presParOf" srcId="{6FF7BE10-C532-4B57-B1C4-843EFC12DFA3}" destId="{699CA80E-95E7-4943-A205-29999F701C0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D19633-4A52-4A5C-A06F-BDAAEFAA8309}" type="doc">
      <dgm:prSet loTypeId="urn:microsoft.com/office/officeart/2005/8/layout/hierarchy6" loCatId="hierarchy" qsTypeId="urn:microsoft.com/office/officeart/2005/8/quickstyle/3d1" qsCatId="3D" csTypeId="urn:microsoft.com/office/officeart/2005/8/colors/accent0_3" csCatId="mainScheme" phldr="1"/>
      <dgm:spPr/>
      <dgm:t>
        <a:bodyPr/>
        <a:lstStyle/>
        <a:p>
          <a:endParaRPr lang="ru-RU"/>
        </a:p>
      </dgm:t>
    </dgm:pt>
    <dgm:pt modelId="{A8BAA3AD-0E7F-471F-9566-09626F0C093E}">
      <dgm:prSet phldrT="[Текст]"/>
      <dgm:spPr/>
      <dgm:t>
        <a:bodyPr/>
        <a:lstStyle/>
        <a:p>
          <a:r>
            <a:rPr lang="ru-RU" b="1" dirty="0"/>
            <a:t> Примеры </a:t>
          </a:r>
        </a:p>
        <a:p>
          <a:r>
            <a:rPr lang="ru-RU" b="1" dirty="0"/>
            <a:t>«из опыта»</a:t>
          </a:r>
        </a:p>
      </dgm:t>
    </dgm:pt>
    <dgm:pt modelId="{7D12F7D7-94D1-4E3B-83A8-DE3DF1A5CE3B}" type="parTrans" cxnId="{8B7BA89C-CD8A-42C1-A19B-D33816EBF3D5}">
      <dgm:prSet/>
      <dgm:spPr/>
      <dgm:t>
        <a:bodyPr/>
        <a:lstStyle/>
        <a:p>
          <a:endParaRPr lang="ru-RU"/>
        </a:p>
      </dgm:t>
    </dgm:pt>
    <dgm:pt modelId="{6AA85854-F45A-4F90-992D-029DACA4D3C8}" type="sibTrans" cxnId="{8B7BA89C-CD8A-42C1-A19B-D33816EBF3D5}">
      <dgm:prSet/>
      <dgm:spPr/>
      <dgm:t>
        <a:bodyPr/>
        <a:lstStyle/>
        <a:p>
          <a:endParaRPr lang="ru-RU"/>
        </a:p>
      </dgm:t>
    </dgm:pt>
    <dgm:pt modelId="{9A70F4D7-764E-490A-BFE9-4073448FB997}">
      <dgm:prSet phldrT="[Текст]"/>
      <dgm:spPr/>
      <dgm:t>
        <a:bodyPr/>
        <a:lstStyle/>
        <a:p>
          <a:r>
            <a:rPr lang="ru-RU" dirty="0"/>
            <a:t>  Примеры из литературы</a:t>
          </a:r>
        </a:p>
      </dgm:t>
    </dgm:pt>
    <dgm:pt modelId="{7AF0875A-161A-44B9-AAFF-3B554909FEF0}" type="parTrans" cxnId="{E37BFC98-2D91-445C-8CAC-43DEE85823FD}">
      <dgm:prSet/>
      <dgm:spPr/>
      <dgm:t>
        <a:bodyPr/>
        <a:lstStyle/>
        <a:p>
          <a:endParaRPr lang="ru-RU"/>
        </a:p>
      </dgm:t>
    </dgm:pt>
    <dgm:pt modelId="{08C473F0-35DF-4E63-9F7C-C4F599AB24B9}" type="sibTrans" cxnId="{E37BFC98-2D91-445C-8CAC-43DEE85823FD}">
      <dgm:prSet/>
      <dgm:spPr/>
      <dgm:t>
        <a:bodyPr/>
        <a:lstStyle/>
        <a:p>
          <a:endParaRPr lang="ru-RU"/>
        </a:p>
      </dgm:t>
    </dgm:pt>
    <dgm:pt modelId="{DA4297F2-BEC2-4A69-AA52-B1B8D53E02A2}">
      <dgm:prSet phldrT="[Текст]"/>
      <dgm:spPr/>
      <dgm:t>
        <a:bodyPr/>
        <a:lstStyle/>
        <a:p>
          <a:pPr>
            <a:spcAft>
              <a:spcPts val="0"/>
            </a:spcAft>
          </a:pPr>
          <a:r>
            <a:rPr lang="ru-RU" dirty="0"/>
            <a:t> Примеры из истории</a:t>
          </a:r>
        </a:p>
      </dgm:t>
    </dgm:pt>
    <dgm:pt modelId="{3E6CD12C-A028-4C51-98CE-6D54A495C451}" type="parTrans" cxnId="{2D137852-87D4-41DA-88B8-C5E030C4B0EF}">
      <dgm:prSet/>
      <dgm:spPr/>
      <dgm:t>
        <a:bodyPr/>
        <a:lstStyle/>
        <a:p>
          <a:endParaRPr lang="ru-RU"/>
        </a:p>
      </dgm:t>
    </dgm:pt>
    <dgm:pt modelId="{BAFEF138-AE7C-4DCE-8E1C-F959B426F9B6}" type="sibTrans" cxnId="{2D137852-87D4-41DA-88B8-C5E030C4B0EF}">
      <dgm:prSet/>
      <dgm:spPr/>
      <dgm:t>
        <a:bodyPr/>
        <a:lstStyle/>
        <a:p>
          <a:endParaRPr lang="ru-RU"/>
        </a:p>
      </dgm:t>
    </dgm:pt>
    <dgm:pt modelId="{240EBF2D-0C35-4C17-9806-A37A28460E1F}">
      <dgm:prSet/>
      <dgm:spPr/>
      <dgm:t>
        <a:bodyPr/>
        <a:lstStyle/>
        <a:p>
          <a:r>
            <a:rPr lang="ru-RU" dirty="0"/>
            <a:t>   Обобщённые примеры</a:t>
          </a:r>
        </a:p>
      </dgm:t>
    </dgm:pt>
    <dgm:pt modelId="{28504193-7135-4F7E-8C15-A13F4894D0EE}" type="parTrans" cxnId="{E6371C75-A98F-464B-A506-09854F741EC7}">
      <dgm:prSet/>
      <dgm:spPr/>
      <dgm:t>
        <a:bodyPr/>
        <a:lstStyle/>
        <a:p>
          <a:endParaRPr lang="ru-RU"/>
        </a:p>
      </dgm:t>
    </dgm:pt>
    <dgm:pt modelId="{C78BD7BE-B226-4F39-86DC-247B8CC1C320}" type="sibTrans" cxnId="{E6371C75-A98F-464B-A506-09854F741EC7}">
      <dgm:prSet/>
      <dgm:spPr/>
      <dgm:t>
        <a:bodyPr/>
        <a:lstStyle/>
        <a:p>
          <a:endParaRPr lang="ru-RU"/>
        </a:p>
      </dgm:t>
    </dgm:pt>
    <dgm:pt modelId="{44112160-5163-4BB3-BD85-396074B3C30E}">
      <dgm:prSet/>
      <dgm:spPr/>
      <dgm:t>
        <a:bodyPr/>
        <a:lstStyle/>
        <a:p>
          <a:r>
            <a:rPr lang="ru-RU" dirty="0"/>
            <a:t> Конкретные примеры из жизни («случаи»)</a:t>
          </a:r>
        </a:p>
      </dgm:t>
    </dgm:pt>
    <dgm:pt modelId="{26F12C12-8ACA-4936-825E-F49F07AA1281}" type="parTrans" cxnId="{24204517-004A-41CC-B7FF-73F5C48F6559}">
      <dgm:prSet/>
      <dgm:spPr/>
      <dgm:t>
        <a:bodyPr/>
        <a:lstStyle/>
        <a:p>
          <a:endParaRPr lang="ru-RU"/>
        </a:p>
      </dgm:t>
    </dgm:pt>
    <dgm:pt modelId="{2F862E90-DD58-4A85-8A56-5B62E2A2206D}" type="sibTrans" cxnId="{24204517-004A-41CC-B7FF-73F5C48F6559}">
      <dgm:prSet/>
      <dgm:spPr/>
      <dgm:t>
        <a:bodyPr/>
        <a:lstStyle/>
        <a:p>
          <a:endParaRPr lang="ru-RU"/>
        </a:p>
      </dgm:t>
    </dgm:pt>
    <dgm:pt modelId="{56A92BDE-146F-4A32-8018-210651BE3FB4}" type="pres">
      <dgm:prSet presAssocID="{AED19633-4A52-4A5C-A06F-BDAAEFAA8309}" presName="mainComposite" presStyleCnt="0">
        <dgm:presLayoutVars>
          <dgm:chPref val="1"/>
          <dgm:dir/>
          <dgm:animOne val="branch"/>
          <dgm:animLvl val="lvl"/>
          <dgm:resizeHandles val="exact"/>
        </dgm:presLayoutVars>
      </dgm:prSet>
      <dgm:spPr/>
      <dgm:t>
        <a:bodyPr/>
        <a:lstStyle/>
        <a:p>
          <a:endParaRPr lang="ru-RU"/>
        </a:p>
      </dgm:t>
    </dgm:pt>
    <dgm:pt modelId="{FBB7C1DC-C487-4D14-BEDA-82F88A779837}" type="pres">
      <dgm:prSet presAssocID="{AED19633-4A52-4A5C-A06F-BDAAEFAA8309}" presName="hierFlow" presStyleCnt="0"/>
      <dgm:spPr/>
    </dgm:pt>
    <dgm:pt modelId="{453CFE03-DB10-4781-B979-D523D8130CCF}" type="pres">
      <dgm:prSet presAssocID="{AED19633-4A52-4A5C-A06F-BDAAEFAA8309}" presName="hierChild1" presStyleCnt="0">
        <dgm:presLayoutVars>
          <dgm:chPref val="1"/>
          <dgm:animOne val="branch"/>
          <dgm:animLvl val="lvl"/>
        </dgm:presLayoutVars>
      </dgm:prSet>
      <dgm:spPr/>
    </dgm:pt>
    <dgm:pt modelId="{AF3964F1-BC6D-4792-BB11-9EF3F8043DCD}" type="pres">
      <dgm:prSet presAssocID="{A8BAA3AD-0E7F-471F-9566-09626F0C093E}" presName="Name14" presStyleCnt="0"/>
      <dgm:spPr/>
    </dgm:pt>
    <dgm:pt modelId="{7D550B68-6DCE-4DAB-A904-74739FEFB2EF}" type="pres">
      <dgm:prSet presAssocID="{A8BAA3AD-0E7F-471F-9566-09626F0C093E}" presName="level1Shape" presStyleLbl="node0" presStyleIdx="0" presStyleCnt="1">
        <dgm:presLayoutVars>
          <dgm:chPref val="3"/>
        </dgm:presLayoutVars>
      </dgm:prSet>
      <dgm:spPr/>
      <dgm:t>
        <a:bodyPr/>
        <a:lstStyle/>
        <a:p>
          <a:endParaRPr lang="ru-RU"/>
        </a:p>
      </dgm:t>
    </dgm:pt>
    <dgm:pt modelId="{EFD0910B-510C-41E9-B6CB-9E7C68D5A29B}" type="pres">
      <dgm:prSet presAssocID="{A8BAA3AD-0E7F-471F-9566-09626F0C093E}" presName="hierChild2" presStyleCnt="0"/>
      <dgm:spPr/>
    </dgm:pt>
    <dgm:pt modelId="{4843437B-3140-4D98-AC84-D3BD53ECC025}" type="pres">
      <dgm:prSet presAssocID="{7AF0875A-161A-44B9-AAFF-3B554909FEF0}" presName="Name19" presStyleLbl="parChTrans1D2" presStyleIdx="0" presStyleCnt="4"/>
      <dgm:spPr/>
      <dgm:t>
        <a:bodyPr/>
        <a:lstStyle/>
        <a:p>
          <a:endParaRPr lang="ru-RU"/>
        </a:p>
      </dgm:t>
    </dgm:pt>
    <dgm:pt modelId="{05B7D520-66B8-42F6-AB64-31098A8EE42C}" type="pres">
      <dgm:prSet presAssocID="{9A70F4D7-764E-490A-BFE9-4073448FB997}" presName="Name21" presStyleCnt="0"/>
      <dgm:spPr/>
    </dgm:pt>
    <dgm:pt modelId="{C273195A-9727-4E3F-8AEA-4DF4774CFFC1}" type="pres">
      <dgm:prSet presAssocID="{9A70F4D7-764E-490A-BFE9-4073448FB997}" presName="level2Shape" presStyleLbl="node2" presStyleIdx="0" presStyleCnt="4" custScaleY="160853"/>
      <dgm:spPr/>
      <dgm:t>
        <a:bodyPr/>
        <a:lstStyle/>
        <a:p>
          <a:endParaRPr lang="ru-RU"/>
        </a:p>
      </dgm:t>
    </dgm:pt>
    <dgm:pt modelId="{05F43098-9B9A-4D4B-AC6D-74E551B18783}" type="pres">
      <dgm:prSet presAssocID="{9A70F4D7-764E-490A-BFE9-4073448FB997}" presName="hierChild3" presStyleCnt="0"/>
      <dgm:spPr/>
    </dgm:pt>
    <dgm:pt modelId="{EEC8EF62-F34E-4EBD-95EE-EDDD69D5E86E}" type="pres">
      <dgm:prSet presAssocID="{3E6CD12C-A028-4C51-98CE-6D54A495C451}" presName="Name19" presStyleLbl="parChTrans1D2" presStyleIdx="1" presStyleCnt="4"/>
      <dgm:spPr/>
      <dgm:t>
        <a:bodyPr/>
        <a:lstStyle/>
        <a:p>
          <a:endParaRPr lang="ru-RU"/>
        </a:p>
      </dgm:t>
    </dgm:pt>
    <dgm:pt modelId="{EA207255-F561-444A-A591-9BC7193FF87C}" type="pres">
      <dgm:prSet presAssocID="{DA4297F2-BEC2-4A69-AA52-B1B8D53E02A2}" presName="Name21" presStyleCnt="0"/>
      <dgm:spPr/>
    </dgm:pt>
    <dgm:pt modelId="{06665B8E-BC5B-4205-B110-C0F58B6C13E9}" type="pres">
      <dgm:prSet presAssocID="{DA4297F2-BEC2-4A69-AA52-B1B8D53E02A2}" presName="level2Shape" presStyleLbl="node2" presStyleIdx="1" presStyleCnt="4" custScaleY="163571"/>
      <dgm:spPr/>
      <dgm:t>
        <a:bodyPr/>
        <a:lstStyle/>
        <a:p>
          <a:endParaRPr lang="ru-RU"/>
        </a:p>
      </dgm:t>
    </dgm:pt>
    <dgm:pt modelId="{40272CD0-D509-4A06-8335-4D3C59942C59}" type="pres">
      <dgm:prSet presAssocID="{DA4297F2-BEC2-4A69-AA52-B1B8D53E02A2}" presName="hierChild3" presStyleCnt="0"/>
      <dgm:spPr/>
    </dgm:pt>
    <dgm:pt modelId="{ADE86BA8-D5F1-4065-AD52-91474BFDC11D}" type="pres">
      <dgm:prSet presAssocID="{28504193-7135-4F7E-8C15-A13F4894D0EE}" presName="Name19" presStyleLbl="parChTrans1D2" presStyleIdx="2" presStyleCnt="4"/>
      <dgm:spPr/>
      <dgm:t>
        <a:bodyPr/>
        <a:lstStyle/>
        <a:p>
          <a:endParaRPr lang="ru-RU"/>
        </a:p>
      </dgm:t>
    </dgm:pt>
    <dgm:pt modelId="{7925E98F-4625-40A8-BCA8-8F6C2AF072BF}" type="pres">
      <dgm:prSet presAssocID="{240EBF2D-0C35-4C17-9806-A37A28460E1F}" presName="Name21" presStyleCnt="0"/>
      <dgm:spPr/>
    </dgm:pt>
    <dgm:pt modelId="{C60B103E-12DB-40AE-AE34-0A1637F8BA75}" type="pres">
      <dgm:prSet presAssocID="{240EBF2D-0C35-4C17-9806-A37A28460E1F}" presName="level2Shape" presStyleLbl="node2" presStyleIdx="2" presStyleCnt="4" custScaleY="160853"/>
      <dgm:spPr/>
      <dgm:t>
        <a:bodyPr/>
        <a:lstStyle/>
        <a:p>
          <a:endParaRPr lang="ru-RU"/>
        </a:p>
      </dgm:t>
    </dgm:pt>
    <dgm:pt modelId="{87C8369E-B38E-4082-B437-D1B3854E1916}" type="pres">
      <dgm:prSet presAssocID="{240EBF2D-0C35-4C17-9806-A37A28460E1F}" presName="hierChild3" presStyleCnt="0"/>
      <dgm:spPr/>
    </dgm:pt>
    <dgm:pt modelId="{34EAC495-81AB-4B4B-9728-770B6F9C4B42}" type="pres">
      <dgm:prSet presAssocID="{26F12C12-8ACA-4936-825E-F49F07AA1281}" presName="Name19" presStyleLbl="parChTrans1D2" presStyleIdx="3" presStyleCnt="4"/>
      <dgm:spPr/>
      <dgm:t>
        <a:bodyPr/>
        <a:lstStyle/>
        <a:p>
          <a:endParaRPr lang="ru-RU"/>
        </a:p>
      </dgm:t>
    </dgm:pt>
    <dgm:pt modelId="{244DDE83-3680-453E-BBB2-553985841C82}" type="pres">
      <dgm:prSet presAssocID="{44112160-5163-4BB3-BD85-396074B3C30E}" presName="Name21" presStyleCnt="0"/>
      <dgm:spPr/>
    </dgm:pt>
    <dgm:pt modelId="{0DD4A318-7B59-4A5A-8877-963CB85004E3}" type="pres">
      <dgm:prSet presAssocID="{44112160-5163-4BB3-BD85-396074B3C30E}" presName="level2Shape" presStyleLbl="node2" presStyleIdx="3" presStyleCnt="4" custScaleY="163571"/>
      <dgm:spPr/>
      <dgm:t>
        <a:bodyPr/>
        <a:lstStyle/>
        <a:p>
          <a:endParaRPr lang="ru-RU"/>
        </a:p>
      </dgm:t>
    </dgm:pt>
    <dgm:pt modelId="{8A3A2945-D490-402E-BD58-7FA726795362}" type="pres">
      <dgm:prSet presAssocID="{44112160-5163-4BB3-BD85-396074B3C30E}" presName="hierChild3" presStyleCnt="0"/>
      <dgm:spPr/>
    </dgm:pt>
    <dgm:pt modelId="{0DC5E73E-F32E-4866-9A86-39DA285FD332}" type="pres">
      <dgm:prSet presAssocID="{AED19633-4A52-4A5C-A06F-BDAAEFAA8309}" presName="bgShapesFlow" presStyleCnt="0"/>
      <dgm:spPr/>
    </dgm:pt>
  </dgm:ptLst>
  <dgm:cxnLst>
    <dgm:cxn modelId="{8B7BA89C-CD8A-42C1-A19B-D33816EBF3D5}" srcId="{AED19633-4A52-4A5C-A06F-BDAAEFAA8309}" destId="{A8BAA3AD-0E7F-471F-9566-09626F0C093E}" srcOrd="0" destOrd="0" parTransId="{7D12F7D7-94D1-4E3B-83A8-DE3DF1A5CE3B}" sibTransId="{6AA85854-F45A-4F90-992D-029DACA4D3C8}"/>
    <dgm:cxn modelId="{B5380B32-D0DE-49EF-ABCD-6AC5DF5009F0}" type="presOf" srcId="{DA4297F2-BEC2-4A69-AA52-B1B8D53E02A2}" destId="{06665B8E-BC5B-4205-B110-C0F58B6C13E9}" srcOrd="0" destOrd="0" presId="urn:microsoft.com/office/officeart/2005/8/layout/hierarchy6"/>
    <dgm:cxn modelId="{2D137852-87D4-41DA-88B8-C5E030C4B0EF}" srcId="{A8BAA3AD-0E7F-471F-9566-09626F0C093E}" destId="{DA4297F2-BEC2-4A69-AA52-B1B8D53E02A2}" srcOrd="1" destOrd="0" parTransId="{3E6CD12C-A028-4C51-98CE-6D54A495C451}" sibTransId="{BAFEF138-AE7C-4DCE-8E1C-F959B426F9B6}"/>
    <dgm:cxn modelId="{17A8CFF5-1DEA-4786-9DA5-4D4F9B04ABEA}" type="presOf" srcId="{240EBF2D-0C35-4C17-9806-A37A28460E1F}" destId="{C60B103E-12DB-40AE-AE34-0A1637F8BA75}" srcOrd="0" destOrd="0" presId="urn:microsoft.com/office/officeart/2005/8/layout/hierarchy6"/>
    <dgm:cxn modelId="{F689830E-E322-4828-B282-935BCDE83E75}" type="presOf" srcId="{7AF0875A-161A-44B9-AAFF-3B554909FEF0}" destId="{4843437B-3140-4D98-AC84-D3BD53ECC025}" srcOrd="0" destOrd="0" presId="urn:microsoft.com/office/officeart/2005/8/layout/hierarchy6"/>
    <dgm:cxn modelId="{F0858B16-A04D-4822-B2E8-18D2BF034695}" type="presOf" srcId="{26F12C12-8ACA-4936-825E-F49F07AA1281}" destId="{34EAC495-81AB-4B4B-9728-770B6F9C4B42}" srcOrd="0" destOrd="0" presId="urn:microsoft.com/office/officeart/2005/8/layout/hierarchy6"/>
    <dgm:cxn modelId="{24204517-004A-41CC-B7FF-73F5C48F6559}" srcId="{A8BAA3AD-0E7F-471F-9566-09626F0C093E}" destId="{44112160-5163-4BB3-BD85-396074B3C30E}" srcOrd="3" destOrd="0" parTransId="{26F12C12-8ACA-4936-825E-F49F07AA1281}" sibTransId="{2F862E90-DD58-4A85-8A56-5B62E2A2206D}"/>
    <dgm:cxn modelId="{E6371C75-A98F-464B-A506-09854F741EC7}" srcId="{A8BAA3AD-0E7F-471F-9566-09626F0C093E}" destId="{240EBF2D-0C35-4C17-9806-A37A28460E1F}" srcOrd="2" destOrd="0" parTransId="{28504193-7135-4F7E-8C15-A13F4894D0EE}" sibTransId="{C78BD7BE-B226-4F39-86DC-247B8CC1C320}"/>
    <dgm:cxn modelId="{F16E71C3-5187-4D13-B66D-F334DF0BECE1}" type="presOf" srcId="{AED19633-4A52-4A5C-A06F-BDAAEFAA8309}" destId="{56A92BDE-146F-4A32-8018-210651BE3FB4}" srcOrd="0" destOrd="0" presId="urn:microsoft.com/office/officeart/2005/8/layout/hierarchy6"/>
    <dgm:cxn modelId="{E37BFC98-2D91-445C-8CAC-43DEE85823FD}" srcId="{A8BAA3AD-0E7F-471F-9566-09626F0C093E}" destId="{9A70F4D7-764E-490A-BFE9-4073448FB997}" srcOrd="0" destOrd="0" parTransId="{7AF0875A-161A-44B9-AAFF-3B554909FEF0}" sibTransId="{08C473F0-35DF-4E63-9F7C-C4F599AB24B9}"/>
    <dgm:cxn modelId="{8AA0A74F-0510-4EA9-98AE-D9AB13048A4F}" type="presOf" srcId="{3E6CD12C-A028-4C51-98CE-6D54A495C451}" destId="{EEC8EF62-F34E-4EBD-95EE-EDDD69D5E86E}" srcOrd="0" destOrd="0" presId="urn:microsoft.com/office/officeart/2005/8/layout/hierarchy6"/>
    <dgm:cxn modelId="{776ED983-7AD1-409B-ABBA-CE79BB9330E6}" type="presOf" srcId="{28504193-7135-4F7E-8C15-A13F4894D0EE}" destId="{ADE86BA8-D5F1-4065-AD52-91474BFDC11D}" srcOrd="0" destOrd="0" presId="urn:microsoft.com/office/officeart/2005/8/layout/hierarchy6"/>
    <dgm:cxn modelId="{C144FF17-639E-4B66-8A7E-8DCCF0FA36CF}" type="presOf" srcId="{A8BAA3AD-0E7F-471F-9566-09626F0C093E}" destId="{7D550B68-6DCE-4DAB-A904-74739FEFB2EF}" srcOrd="0" destOrd="0" presId="urn:microsoft.com/office/officeart/2005/8/layout/hierarchy6"/>
    <dgm:cxn modelId="{0D220198-D445-4658-88FA-AE5A47F6E825}" type="presOf" srcId="{9A70F4D7-764E-490A-BFE9-4073448FB997}" destId="{C273195A-9727-4E3F-8AEA-4DF4774CFFC1}" srcOrd="0" destOrd="0" presId="urn:microsoft.com/office/officeart/2005/8/layout/hierarchy6"/>
    <dgm:cxn modelId="{AD78E42F-B080-48BE-BC38-DD46F461C0E6}" type="presOf" srcId="{44112160-5163-4BB3-BD85-396074B3C30E}" destId="{0DD4A318-7B59-4A5A-8877-963CB85004E3}" srcOrd="0" destOrd="0" presId="urn:microsoft.com/office/officeart/2005/8/layout/hierarchy6"/>
    <dgm:cxn modelId="{4DF1B4CE-9190-4A49-924E-63A269278EF5}" type="presParOf" srcId="{56A92BDE-146F-4A32-8018-210651BE3FB4}" destId="{FBB7C1DC-C487-4D14-BEDA-82F88A779837}" srcOrd="0" destOrd="0" presId="urn:microsoft.com/office/officeart/2005/8/layout/hierarchy6"/>
    <dgm:cxn modelId="{88E82821-0F58-4F19-B485-644B1C8D2F4F}" type="presParOf" srcId="{FBB7C1DC-C487-4D14-BEDA-82F88A779837}" destId="{453CFE03-DB10-4781-B979-D523D8130CCF}" srcOrd="0" destOrd="0" presId="urn:microsoft.com/office/officeart/2005/8/layout/hierarchy6"/>
    <dgm:cxn modelId="{D2D58AF7-ED16-4386-8C24-B54D7A6834E1}" type="presParOf" srcId="{453CFE03-DB10-4781-B979-D523D8130CCF}" destId="{AF3964F1-BC6D-4792-BB11-9EF3F8043DCD}" srcOrd="0" destOrd="0" presId="urn:microsoft.com/office/officeart/2005/8/layout/hierarchy6"/>
    <dgm:cxn modelId="{CA2A838C-D6B4-4536-BC4B-07E3CD5B81EB}" type="presParOf" srcId="{AF3964F1-BC6D-4792-BB11-9EF3F8043DCD}" destId="{7D550B68-6DCE-4DAB-A904-74739FEFB2EF}" srcOrd="0" destOrd="0" presId="urn:microsoft.com/office/officeart/2005/8/layout/hierarchy6"/>
    <dgm:cxn modelId="{318081BA-8DF8-4486-806A-CC532D4E4C65}" type="presParOf" srcId="{AF3964F1-BC6D-4792-BB11-9EF3F8043DCD}" destId="{EFD0910B-510C-41E9-B6CB-9E7C68D5A29B}" srcOrd="1" destOrd="0" presId="urn:microsoft.com/office/officeart/2005/8/layout/hierarchy6"/>
    <dgm:cxn modelId="{BDCC2786-5696-49F7-B7D8-A343AAA4B8E9}" type="presParOf" srcId="{EFD0910B-510C-41E9-B6CB-9E7C68D5A29B}" destId="{4843437B-3140-4D98-AC84-D3BD53ECC025}" srcOrd="0" destOrd="0" presId="urn:microsoft.com/office/officeart/2005/8/layout/hierarchy6"/>
    <dgm:cxn modelId="{D675E34A-6EA1-49DD-BFC1-1ABFB740B4A3}" type="presParOf" srcId="{EFD0910B-510C-41E9-B6CB-9E7C68D5A29B}" destId="{05B7D520-66B8-42F6-AB64-31098A8EE42C}" srcOrd="1" destOrd="0" presId="urn:microsoft.com/office/officeart/2005/8/layout/hierarchy6"/>
    <dgm:cxn modelId="{4C1ECB5C-3D9A-4E82-A6F0-B438456BA0DB}" type="presParOf" srcId="{05B7D520-66B8-42F6-AB64-31098A8EE42C}" destId="{C273195A-9727-4E3F-8AEA-4DF4774CFFC1}" srcOrd="0" destOrd="0" presId="urn:microsoft.com/office/officeart/2005/8/layout/hierarchy6"/>
    <dgm:cxn modelId="{62D59B94-F9CE-4322-93E6-DF313B85C541}" type="presParOf" srcId="{05B7D520-66B8-42F6-AB64-31098A8EE42C}" destId="{05F43098-9B9A-4D4B-AC6D-74E551B18783}" srcOrd="1" destOrd="0" presId="urn:microsoft.com/office/officeart/2005/8/layout/hierarchy6"/>
    <dgm:cxn modelId="{1C59FC17-E709-447F-B988-EEFD16244A15}" type="presParOf" srcId="{EFD0910B-510C-41E9-B6CB-9E7C68D5A29B}" destId="{EEC8EF62-F34E-4EBD-95EE-EDDD69D5E86E}" srcOrd="2" destOrd="0" presId="urn:microsoft.com/office/officeart/2005/8/layout/hierarchy6"/>
    <dgm:cxn modelId="{F8E3D4FA-35E8-4BCC-B4E8-F8D997FDF45D}" type="presParOf" srcId="{EFD0910B-510C-41E9-B6CB-9E7C68D5A29B}" destId="{EA207255-F561-444A-A591-9BC7193FF87C}" srcOrd="3" destOrd="0" presId="urn:microsoft.com/office/officeart/2005/8/layout/hierarchy6"/>
    <dgm:cxn modelId="{9169C59D-0C6A-46DB-8461-9BB4624DF27D}" type="presParOf" srcId="{EA207255-F561-444A-A591-9BC7193FF87C}" destId="{06665B8E-BC5B-4205-B110-C0F58B6C13E9}" srcOrd="0" destOrd="0" presId="urn:microsoft.com/office/officeart/2005/8/layout/hierarchy6"/>
    <dgm:cxn modelId="{383F0440-6998-4994-A1D4-78C5F961FBF5}" type="presParOf" srcId="{EA207255-F561-444A-A591-9BC7193FF87C}" destId="{40272CD0-D509-4A06-8335-4D3C59942C59}" srcOrd="1" destOrd="0" presId="urn:microsoft.com/office/officeart/2005/8/layout/hierarchy6"/>
    <dgm:cxn modelId="{0B30C2B5-F284-4325-8F9D-BC2D4B2DAF63}" type="presParOf" srcId="{EFD0910B-510C-41E9-B6CB-9E7C68D5A29B}" destId="{ADE86BA8-D5F1-4065-AD52-91474BFDC11D}" srcOrd="4" destOrd="0" presId="urn:microsoft.com/office/officeart/2005/8/layout/hierarchy6"/>
    <dgm:cxn modelId="{1040C6B0-11C4-49BD-8947-C55A2EB58DAB}" type="presParOf" srcId="{EFD0910B-510C-41E9-B6CB-9E7C68D5A29B}" destId="{7925E98F-4625-40A8-BCA8-8F6C2AF072BF}" srcOrd="5" destOrd="0" presId="urn:microsoft.com/office/officeart/2005/8/layout/hierarchy6"/>
    <dgm:cxn modelId="{447D120D-0FEE-42DF-982C-F0660EA7C428}" type="presParOf" srcId="{7925E98F-4625-40A8-BCA8-8F6C2AF072BF}" destId="{C60B103E-12DB-40AE-AE34-0A1637F8BA75}" srcOrd="0" destOrd="0" presId="urn:microsoft.com/office/officeart/2005/8/layout/hierarchy6"/>
    <dgm:cxn modelId="{0C48C1A5-170A-4F4C-B4C4-063A53759B14}" type="presParOf" srcId="{7925E98F-4625-40A8-BCA8-8F6C2AF072BF}" destId="{87C8369E-B38E-4082-B437-D1B3854E1916}" srcOrd="1" destOrd="0" presId="urn:microsoft.com/office/officeart/2005/8/layout/hierarchy6"/>
    <dgm:cxn modelId="{488117ED-CBE9-4920-90F4-262120C9374C}" type="presParOf" srcId="{EFD0910B-510C-41E9-B6CB-9E7C68D5A29B}" destId="{34EAC495-81AB-4B4B-9728-770B6F9C4B42}" srcOrd="6" destOrd="0" presId="urn:microsoft.com/office/officeart/2005/8/layout/hierarchy6"/>
    <dgm:cxn modelId="{0A1B2EE0-100C-42EF-BC68-EB134E8E90E2}" type="presParOf" srcId="{EFD0910B-510C-41E9-B6CB-9E7C68D5A29B}" destId="{244DDE83-3680-453E-BBB2-553985841C82}" srcOrd="7" destOrd="0" presId="urn:microsoft.com/office/officeart/2005/8/layout/hierarchy6"/>
    <dgm:cxn modelId="{92F357BF-56C6-4B74-B6A0-B85D6E856034}" type="presParOf" srcId="{244DDE83-3680-453E-BBB2-553985841C82}" destId="{0DD4A318-7B59-4A5A-8877-963CB85004E3}" srcOrd="0" destOrd="0" presId="urn:microsoft.com/office/officeart/2005/8/layout/hierarchy6"/>
    <dgm:cxn modelId="{6982CCC6-8CA0-4C14-B9B7-ECB8CF7DF843}" type="presParOf" srcId="{244DDE83-3680-453E-BBB2-553985841C82}" destId="{8A3A2945-D490-402E-BD58-7FA726795362}" srcOrd="1" destOrd="0" presId="urn:microsoft.com/office/officeart/2005/8/layout/hierarchy6"/>
    <dgm:cxn modelId="{E2FF9E07-177E-4208-BD64-6332F57B3D0F}" type="presParOf" srcId="{56A92BDE-146F-4A32-8018-210651BE3FB4}" destId="{0DC5E73E-F32E-4866-9A86-39DA285FD332}"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7E91E-9914-410C-9B1A-4020B6322E53}">
      <dsp:nvSpPr>
        <dsp:cNvPr id="0" name=""/>
        <dsp:cNvSpPr/>
      </dsp:nvSpPr>
      <dsp:spPr>
        <a:xfrm>
          <a:off x="6102250" y="2924261"/>
          <a:ext cx="91440" cy="544231"/>
        </a:xfrm>
        <a:custGeom>
          <a:avLst/>
          <a:gdLst/>
          <a:ahLst/>
          <a:cxnLst/>
          <a:rect l="0" t="0" r="0" b="0"/>
          <a:pathLst>
            <a:path>
              <a:moveTo>
                <a:pt x="45720" y="0"/>
              </a:moveTo>
              <a:lnTo>
                <a:pt x="45720" y="544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E76F4-B4B2-4BA3-9F43-DF0C545E8B58}">
      <dsp:nvSpPr>
        <dsp:cNvPr id="0" name=""/>
        <dsp:cNvSpPr/>
      </dsp:nvSpPr>
      <dsp:spPr>
        <a:xfrm>
          <a:off x="3860848" y="1191767"/>
          <a:ext cx="2287121" cy="544231"/>
        </a:xfrm>
        <a:custGeom>
          <a:avLst/>
          <a:gdLst/>
          <a:ahLst/>
          <a:cxnLst/>
          <a:rect l="0" t="0" r="0" b="0"/>
          <a:pathLst>
            <a:path>
              <a:moveTo>
                <a:pt x="0" y="0"/>
              </a:moveTo>
              <a:lnTo>
                <a:pt x="0" y="370877"/>
              </a:lnTo>
              <a:lnTo>
                <a:pt x="2287121" y="370877"/>
              </a:lnTo>
              <a:lnTo>
                <a:pt x="2287121" y="544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884CD-9B6D-427E-B2AC-89C37778A132}">
      <dsp:nvSpPr>
        <dsp:cNvPr id="0" name=""/>
        <dsp:cNvSpPr/>
      </dsp:nvSpPr>
      <dsp:spPr>
        <a:xfrm>
          <a:off x="3815128" y="2924261"/>
          <a:ext cx="91440" cy="544231"/>
        </a:xfrm>
        <a:custGeom>
          <a:avLst/>
          <a:gdLst/>
          <a:ahLst/>
          <a:cxnLst/>
          <a:rect l="0" t="0" r="0" b="0"/>
          <a:pathLst>
            <a:path>
              <a:moveTo>
                <a:pt x="45720" y="0"/>
              </a:moveTo>
              <a:lnTo>
                <a:pt x="45720" y="544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308AF-4CBC-4B70-87BF-008805F018B3}">
      <dsp:nvSpPr>
        <dsp:cNvPr id="0" name=""/>
        <dsp:cNvSpPr/>
      </dsp:nvSpPr>
      <dsp:spPr>
        <a:xfrm>
          <a:off x="3815128" y="1191767"/>
          <a:ext cx="91440" cy="544231"/>
        </a:xfrm>
        <a:custGeom>
          <a:avLst/>
          <a:gdLst/>
          <a:ahLst/>
          <a:cxnLst/>
          <a:rect l="0" t="0" r="0" b="0"/>
          <a:pathLst>
            <a:path>
              <a:moveTo>
                <a:pt x="45720" y="0"/>
              </a:moveTo>
              <a:lnTo>
                <a:pt x="45720" y="544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C4371-99BF-4CD5-B832-E942805ED589}">
      <dsp:nvSpPr>
        <dsp:cNvPr id="0" name=""/>
        <dsp:cNvSpPr/>
      </dsp:nvSpPr>
      <dsp:spPr>
        <a:xfrm>
          <a:off x="1528007" y="2924261"/>
          <a:ext cx="91440" cy="544231"/>
        </a:xfrm>
        <a:custGeom>
          <a:avLst/>
          <a:gdLst/>
          <a:ahLst/>
          <a:cxnLst/>
          <a:rect l="0" t="0" r="0" b="0"/>
          <a:pathLst>
            <a:path>
              <a:moveTo>
                <a:pt x="45720" y="0"/>
              </a:moveTo>
              <a:lnTo>
                <a:pt x="45720" y="544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19883-DC7D-48FA-BD74-70FE9477E9A5}">
      <dsp:nvSpPr>
        <dsp:cNvPr id="0" name=""/>
        <dsp:cNvSpPr/>
      </dsp:nvSpPr>
      <dsp:spPr>
        <a:xfrm>
          <a:off x="1573727" y="1191767"/>
          <a:ext cx="2287121" cy="544231"/>
        </a:xfrm>
        <a:custGeom>
          <a:avLst/>
          <a:gdLst/>
          <a:ahLst/>
          <a:cxnLst/>
          <a:rect l="0" t="0" r="0" b="0"/>
          <a:pathLst>
            <a:path>
              <a:moveTo>
                <a:pt x="2287121" y="0"/>
              </a:moveTo>
              <a:lnTo>
                <a:pt x="2287121" y="370877"/>
              </a:lnTo>
              <a:lnTo>
                <a:pt x="0" y="370877"/>
              </a:lnTo>
              <a:lnTo>
                <a:pt x="0" y="544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27468-B80A-4FE3-AA97-86E2E32617AB}">
      <dsp:nvSpPr>
        <dsp:cNvPr id="0" name=""/>
        <dsp:cNvSpPr/>
      </dsp:nvSpPr>
      <dsp:spPr>
        <a:xfrm>
          <a:off x="2925208" y="3503"/>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B313C-907E-43F9-9F0F-64480C0B0C24}">
      <dsp:nvSpPr>
        <dsp:cNvPr id="0" name=""/>
        <dsp:cNvSpPr/>
      </dsp:nvSpPr>
      <dsp:spPr>
        <a:xfrm>
          <a:off x="3133128" y="201027"/>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a:t>Приставки</a:t>
          </a:r>
        </a:p>
      </dsp:txBody>
      <dsp:txXfrm>
        <a:off x="3167931" y="235830"/>
        <a:ext cx="1801675" cy="1118657"/>
      </dsp:txXfrm>
    </dsp:sp>
    <dsp:sp modelId="{CE25C2A3-A184-44B0-BDA6-EFE076C8F3F2}">
      <dsp:nvSpPr>
        <dsp:cNvPr id="0" name=""/>
        <dsp:cNvSpPr/>
      </dsp:nvSpPr>
      <dsp:spPr>
        <a:xfrm>
          <a:off x="638086" y="1735998"/>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327BE-9FDA-4935-AC5A-DE568219AB04}">
      <dsp:nvSpPr>
        <dsp:cNvPr id="0" name=""/>
        <dsp:cNvSpPr/>
      </dsp:nvSpPr>
      <dsp:spPr>
        <a:xfrm>
          <a:off x="846006" y="1933522"/>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kern="1200" dirty="0"/>
            <a:t>всегда пишутся </a:t>
          </a:r>
        </a:p>
        <a:p>
          <a:pPr marL="0" lvl="0" indent="0" algn="ctr" defTabSz="711200">
            <a:lnSpc>
              <a:spcPct val="90000"/>
            </a:lnSpc>
            <a:spcBef>
              <a:spcPct val="0"/>
            </a:spcBef>
            <a:spcAft>
              <a:spcPts val="0"/>
            </a:spcAft>
            <a:buNone/>
          </a:pPr>
          <a:r>
            <a:rPr lang="ru-RU" sz="1600" kern="1200" dirty="0"/>
            <a:t>одинаково</a:t>
          </a:r>
        </a:p>
      </dsp:txBody>
      <dsp:txXfrm>
        <a:off x="880809" y="1968325"/>
        <a:ext cx="1801675" cy="1118657"/>
      </dsp:txXfrm>
    </dsp:sp>
    <dsp:sp modelId="{DDD80A17-024A-49C2-9CC4-46EF8E150C7D}">
      <dsp:nvSpPr>
        <dsp:cNvPr id="0" name=""/>
        <dsp:cNvSpPr/>
      </dsp:nvSpPr>
      <dsp:spPr>
        <a:xfrm>
          <a:off x="638086" y="3468492"/>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7ACE3-D278-465E-A22E-CDEFABE2D8D1}">
      <dsp:nvSpPr>
        <dsp:cNvPr id="0" name=""/>
        <dsp:cNvSpPr/>
      </dsp:nvSpPr>
      <dsp:spPr>
        <a:xfrm>
          <a:off x="846006" y="3666016"/>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t>в-, вы-, до-, за- на-, над-, о-, об- от-, по-, под- пред- и др.</a:t>
          </a:r>
          <a:endParaRPr lang="ru-RU" sz="1600" kern="1200" dirty="0"/>
        </a:p>
      </dsp:txBody>
      <dsp:txXfrm>
        <a:off x="880809" y="3700819"/>
        <a:ext cx="1801675" cy="1118657"/>
      </dsp:txXfrm>
    </dsp:sp>
    <dsp:sp modelId="{8A20B9C8-1375-4ADC-987B-55B59FD50684}">
      <dsp:nvSpPr>
        <dsp:cNvPr id="0" name=""/>
        <dsp:cNvSpPr/>
      </dsp:nvSpPr>
      <dsp:spPr>
        <a:xfrm>
          <a:off x="2925208" y="1735998"/>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57001-13DB-473A-A2E8-A25DF488C710}">
      <dsp:nvSpPr>
        <dsp:cNvPr id="0" name=""/>
        <dsp:cNvSpPr/>
      </dsp:nvSpPr>
      <dsp:spPr>
        <a:xfrm>
          <a:off x="3133128" y="1933522"/>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kern="1200" dirty="0"/>
            <a:t>правописание зависит </a:t>
          </a:r>
        </a:p>
        <a:p>
          <a:pPr marL="0" lvl="0" indent="0" algn="ctr" defTabSz="711200">
            <a:lnSpc>
              <a:spcPct val="90000"/>
            </a:lnSpc>
            <a:spcBef>
              <a:spcPct val="0"/>
            </a:spcBef>
            <a:spcAft>
              <a:spcPts val="0"/>
            </a:spcAft>
            <a:buNone/>
          </a:pPr>
          <a:r>
            <a:rPr lang="ru-RU" sz="1600" kern="1200" dirty="0"/>
            <a:t>от произношения</a:t>
          </a:r>
        </a:p>
      </dsp:txBody>
      <dsp:txXfrm>
        <a:off x="3167931" y="1968325"/>
        <a:ext cx="1801675" cy="1118657"/>
      </dsp:txXfrm>
    </dsp:sp>
    <dsp:sp modelId="{88C1A3E0-5F47-4A4A-B8D2-862C07DC3889}">
      <dsp:nvSpPr>
        <dsp:cNvPr id="0" name=""/>
        <dsp:cNvSpPr/>
      </dsp:nvSpPr>
      <dsp:spPr>
        <a:xfrm>
          <a:off x="2925208" y="3468492"/>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A2F0B-6EB9-4E81-B639-4D7021F39461}">
      <dsp:nvSpPr>
        <dsp:cNvPr id="0" name=""/>
        <dsp:cNvSpPr/>
      </dsp:nvSpPr>
      <dsp:spPr>
        <a:xfrm>
          <a:off x="3133128" y="3666016"/>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i="0" kern="1200" dirty="0"/>
            <a:t>приставки, </a:t>
          </a:r>
        </a:p>
        <a:p>
          <a:pPr marL="0" lvl="0" indent="0" algn="ctr" defTabSz="711200">
            <a:lnSpc>
              <a:spcPct val="90000"/>
            </a:lnSpc>
            <a:spcBef>
              <a:spcPct val="0"/>
            </a:spcBef>
            <a:spcAft>
              <a:spcPts val="0"/>
            </a:spcAft>
            <a:buNone/>
          </a:pPr>
          <a:r>
            <a:rPr lang="ru-RU" sz="1600" i="0" kern="1200" dirty="0"/>
            <a:t>оканчивающиеся </a:t>
          </a:r>
          <a:r>
            <a:rPr lang="ru-RU" sz="1600" i="1" kern="1200" dirty="0"/>
            <a:t>на -</a:t>
          </a:r>
          <a:r>
            <a:rPr lang="ru-RU" sz="1600" i="1" kern="1200" dirty="0" err="1"/>
            <a:t>з</a:t>
          </a:r>
          <a:r>
            <a:rPr lang="ru-RU" sz="1600" i="1" kern="1200" dirty="0"/>
            <a:t>, -с</a:t>
          </a:r>
        </a:p>
      </dsp:txBody>
      <dsp:txXfrm>
        <a:off x="3167931" y="3700819"/>
        <a:ext cx="1801675" cy="1118657"/>
      </dsp:txXfrm>
    </dsp:sp>
    <dsp:sp modelId="{82F79BE1-6083-49FF-964B-B45A320FA508}">
      <dsp:nvSpPr>
        <dsp:cNvPr id="0" name=""/>
        <dsp:cNvSpPr/>
      </dsp:nvSpPr>
      <dsp:spPr>
        <a:xfrm>
          <a:off x="5212329" y="1735998"/>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18491-B82A-4E72-B84B-BFE014424364}">
      <dsp:nvSpPr>
        <dsp:cNvPr id="0" name=""/>
        <dsp:cNvSpPr/>
      </dsp:nvSpPr>
      <dsp:spPr>
        <a:xfrm>
          <a:off x="5420250" y="1933522"/>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kern="1200" dirty="0"/>
            <a:t>правописание зависит</a:t>
          </a:r>
        </a:p>
        <a:p>
          <a:pPr marL="0" lvl="0" indent="0" algn="ctr" defTabSz="711200">
            <a:lnSpc>
              <a:spcPct val="90000"/>
            </a:lnSpc>
            <a:spcBef>
              <a:spcPct val="0"/>
            </a:spcBef>
            <a:spcAft>
              <a:spcPts val="0"/>
            </a:spcAft>
            <a:buNone/>
          </a:pPr>
          <a:r>
            <a:rPr lang="ru-RU" sz="1600" kern="1200" dirty="0"/>
            <a:t> от значения</a:t>
          </a:r>
        </a:p>
      </dsp:txBody>
      <dsp:txXfrm>
        <a:off x="5455053" y="1968325"/>
        <a:ext cx="1801675" cy="1118657"/>
      </dsp:txXfrm>
    </dsp:sp>
    <dsp:sp modelId="{6480371A-16FC-492C-85B3-497A419261C1}">
      <dsp:nvSpPr>
        <dsp:cNvPr id="0" name=""/>
        <dsp:cNvSpPr/>
      </dsp:nvSpPr>
      <dsp:spPr>
        <a:xfrm>
          <a:off x="5212329" y="3468492"/>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1AF93-7589-47F1-99BF-9E454B1EEEFC}">
      <dsp:nvSpPr>
        <dsp:cNvPr id="0" name=""/>
        <dsp:cNvSpPr/>
      </dsp:nvSpPr>
      <dsp:spPr>
        <a:xfrm>
          <a:off x="5420250" y="3666016"/>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a:t>пре-, при-</a:t>
          </a:r>
        </a:p>
      </dsp:txBody>
      <dsp:txXfrm>
        <a:off x="5455053" y="3700819"/>
        <a:ext cx="1801675" cy="11186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AA77-6162-42FA-A8E0-6908A92DF0F4}">
      <dsp:nvSpPr>
        <dsp:cNvPr id="0" name=""/>
        <dsp:cNvSpPr/>
      </dsp:nvSpPr>
      <dsp:spPr>
        <a:xfrm>
          <a:off x="791971" y="1911036"/>
          <a:ext cx="2214298" cy="1107149"/>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ru-RU" sz="2300" b="1" kern="1200" dirty="0"/>
            <a:t>Типичные ошибки</a:t>
          </a:r>
        </a:p>
      </dsp:txBody>
      <dsp:txXfrm>
        <a:off x="824398" y="1943463"/>
        <a:ext cx="2149444" cy="1042295"/>
      </dsp:txXfrm>
    </dsp:sp>
    <dsp:sp modelId="{A43647A6-B3EC-479C-BFF3-687D92E509C6}">
      <dsp:nvSpPr>
        <dsp:cNvPr id="0" name=""/>
        <dsp:cNvSpPr/>
      </dsp:nvSpPr>
      <dsp:spPr>
        <a:xfrm rot="17692822">
          <a:off x="2396519" y="1489479"/>
          <a:ext cx="2105222" cy="40429"/>
        </a:xfrm>
        <a:custGeom>
          <a:avLst/>
          <a:gdLst/>
          <a:ahLst/>
          <a:cxnLst/>
          <a:rect l="0" t="0" r="0" b="0"/>
          <a:pathLst>
            <a:path>
              <a:moveTo>
                <a:pt x="0" y="20214"/>
              </a:moveTo>
              <a:lnTo>
                <a:pt x="2105222" y="20214"/>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3396499" y="1457064"/>
        <a:ext cx="105261" cy="105261"/>
      </dsp:txXfrm>
    </dsp:sp>
    <dsp:sp modelId="{765EC410-ECB7-448F-80B5-81896D0EAF77}">
      <dsp:nvSpPr>
        <dsp:cNvPr id="0" name=""/>
        <dsp:cNvSpPr/>
      </dsp:nvSpPr>
      <dsp:spPr>
        <a:xfrm>
          <a:off x="3891990" y="1203"/>
          <a:ext cx="2686453" cy="1107149"/>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ru-RU" sz="2300" kern="1200" dirty="0"/>
            <a:t>  Отсутствие логического перехода</a:t>
          </a:r>
        </a:p>
      </dsp:txBody>
      <dsp:txXfrm>
        <a:off x="3924417" y="33630"/>
        <a:ext cx="2621599" cy="1042295"/>
      </dsp:txXfrm>
    </dsp:sp>
    <dsp:sp modelId="{A59C96D5-B15D-4882-93E5-CA6C844FCD7B}">
      <dsp:nvSpPr>
        <dsp:cNvPr id="0" name=""/>
        <dsp:cNvSpPr/>
      </dsp:nvSpPr>
      <dsp:spPr>
        <a:xfrm rot="19457599">
          <a:off x="2903746" y="2126090"/>
          <a:ext cx="1090767" cy="40429"/>
        </a:xfrm>
        <a:custGeom>
          <a:avLst/>
          <a:gdLst/>
          <a:ahLst/>
          <a:cxnLst/>
          <a:rect l="0" t="0" r="0" b="0"/>
          <a:pathLst>
            <a:path>
              <a:moveTo>
                <a:pt x="0" y="20214"/>
              </a:moveTo>
              <a:lnTo>
                <a:pt x="1090767" y="20214"/>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421861" y="2119036"/>
        <a:ext cx="54538" cy="54538"/>
      </dsp:txXfrm>
    </dsp:sp>
    <dsp:sp modelId="{BC1048E3-6A7F-4307-BB31-5018F0D89F00}">
      <dsp:nvSpPr>
        <dsp:cNvPr id="0" name=""/>
        <dsp:cNvSpPr/>
      </dsp:nvSpPr>
      <dsp:spPr>
        <a:xfrm>
          <a:off x="3891990" y="1274425"/>
          <a:ext cx="2729987" cy="1107149"/>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ts val="0"/>
            </a:spcAft>
            <a:buNone/>
          </a:pPr>
          <a:r>
            <a:rPr lang="ru-RU" sz="2300" kern="1200" dirty="0"/>
            <a:t>  Фактические </a:t>
          </a:r>
        </a:p>
        <a:p>
          <a:pPr marL="0" lvl="0" indent="0" algn="ctr" defTabSz="1022350">
            <a:lnSpc>
              <a:spcPct val="90000"/>
            </a:lnSpc>
            <a:spcBef>
              <a:spcPct val="0"/>
            </a:spcBef>
            <a:spcAft>
              <a:spcPts val="0"/>
            </a:spcAft>
            <a:buNone/>
          </a:pPr>
          <a:r>
            <a:rPr lang="ru-RU" sz="2300" kern="1200" dirty="0"/>
            <a:t>ошибки</a:t>
          </a:r>
        </a:p>
        <a:p>
          <a:pPr marL="0" lvl="0" indent="0" algn="ctr" defTabSz="1022350">
            <a:lnSpc>
              <a:spcPct val="90000"/>
            </a:lnSpc>
            <a:spcBef>
              <a:spcPct val="0"/>
            </a:spcBef>
            <a:spcAft>
              <a:spcPts val="0"/>
            </a:spcAft>
            <a:buNone/>
          </a:pPr>
          <a:endParaRPr lang="ru-RU" sz="2300" kern="1200" dirty="0"/>
        </a:p>
      </dsp:txBody>
      <dsp:txXfrm>
        <a:off x="3924417" y="1306852"/>
        <a:ext cx="2665133" cy="1042295"/>
      </dsp:txXfrm>
    </dsp:sp>
    <dsp:sp modelId="{53FF21F6-7F5A-4F3C-9939-3D91FB0E8B3C}">
      <dsp:nvSpPr>
        <dsp:cNvPr id="0" name=""/>
        <dsp:cNvSpPr/>
      </dsp:nvSpPr>
      <dsp:spPr>
        <a:xfrm rot="2142401">
          <a:off x="2903746" y="2762701"/>
          <a:ext cx="1090767" cy="40429"/>
        </a:xfrm>
        <a:custGeom>
          <a:avLst/>
          <a:gdLst/>
          <a:ahLst/>
          <a:cxnLst/>
          <a:rect l="0" t="0" r="0" b="0"/>
          <a:pathLst>
            <a:path>
              <a:moveTo>
                <a:pt x="0" y="20214"/>
              </a:moveTo>
              <a:lnTo>
                <a:pt x="1090767" y="20214"/>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421861" y="2755647"/>
        <a:ext cx="54538" cy="54538"/>
      </dsp:txXfrm>
    </dsp:sp>
    <dsp:sp modelId="{F60B1063-73B7-4FDE-9CFE-98CA7AC36FF5}">
      <dsp:nvSpPr>
        <dsp:cNvPr id="0" name=""/>
        <dsp:cNvSpPr/>
      </dsp:nvSpPr>
      <dsp:spPr>
        <a:xfrm>
          <a:off x="3891990" y="2547647"/>
          <a:ext cx="2773520" cy="1107149"/>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ru-RU" sz="2300" kern="1200" dirty="0"/>
            <a:t>    «Пример» не подтверждает тезис</a:t>
          </a:r>
        </a:p>
      </dsp:txBody>
      <dsp:txXfrm>
        <a:off x="3924417" y="2580074"/>
        <a:ext cx="2708666" cy="1042295"/>
      </dsp:txXfrm>
    </dsp:sp>
    <dsp:sp modelId="{8C79C683-465E-4150-90AB-247B11E5674F}">
      <dsp:nvSpPr>
        <dsp:cNvPr id="0" name=""/>
        <dsp:cNvSpPr/>
      </dsp:nvSpPr>
      <dsp:spPr>
        <a:xfrm rot="3907178">
          <a:off x="2396519" y="3399312"/>
          <a:ext cx="2105222" cy="40429"/>
        </a:xfrm>
        <a:custGeom>
          <a:avLst/>
          <a:gdLst/>
          <a:ahLst/>
          <a:cxnLst/>
          <a:rect l="0" t="0" r="0" b="0"/>
          <a:pathLst>
            <a:path>
              <a:moveTo>
                <a:pt x="0" y="20214"/>
              </a:moveTo>
              <a:lnTo>
                <a:pt x="2105222" y="20214"/>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ru-RU" sz="700" kern="1200"/>
        </a:p>
      </dsp:txBody>
      <dsp:txXfrm>
        <a:off x="3396499" y="3366896"/>
        <a:ext cx="105261" cy="105261"/>
      </dsp:txXfrm>
    </dsp:sp>
    <dsp:sp modelId="{DCDC2379-ABD3-493E-8F0D-F97DBFF0FDCA}">
      <dsp:nvSpPr>
        <dsp:cNvPr id="0" name=""/>
        <dsp:cNvSpPr/>
      </dsp:nvSpPr>
      <dsp:spPr>
        <a:xfrm>
          <a:off x="3891990" y="3820869"/>
          <a:ext cx="2773498" cy="1107149"/>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ru-RU" sz="2300" kern="1200" dirty="0"/>
            <a:t>Не  показана связь между примером и тезисом</a:t>
          </a:r>
        </a:p>
      </dsp:txBody>
      <dsp:txXfrm>
        <a:off x="3924417" y="3853296"/>
        <a:ext cx="2708644" cy="1042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87E91E-9914-410C-9B1A-4020B6322E53}">
      <dsp:nvSpPr>
        <dsp:cNvPr id="0" name=""/>
        <dsp:cNvSpPr/>
      </dsp:nvSpPr>
      <dsp:spPr>
        <a:xfrm>
          <a:off x="6102250" y="2924261"/>
          <a:ext cx="91440" cy="544231"/>
        </a:xfrm>
        <a:custGeom>
          <a:avLst/>
          <a:gdLst/>
          <a:ahLst/>
          <a:cxnLst/>
          <a:rect l="0" t="0" r="0" b="0"/>
          <a:pathLst>
            <a:path>
              <a:moveTo>
                <a:pt x="45720" y="0"/>
              </a:moveTo>
              <a:lnTo>
                <a:pt x="45720" y="544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E76F4-B4B2-4BA3-9F43-DF0C545E8B58}">
      <dsp:nvSpPr>
        <dsp:cNvPr id="0" name=""/>
        <dsp:cNvSpPr/>
      </dsp:nvSpPr>
      <dsp:spPr>
        <a:xfrm>
          <a:off x="3860848" y="1191767"/>
          <a:ext cx="2287121" cy="544231"/>
        </a:xfrm>
        <a:custGeom>
          <a:avLst/>
          <a:gdLst/>
          <a:ahLst/>
          <a:cxnLst/>
          <a:rect l="0" t="0" r="0" b="0"/>
          <a:pathLst>
            <a:path>
              <a:moveTo>
                <a:pt x="0" y="0"/>
              </a:moveTo>
              <a:lnTo>
                <a:pt x="0" y="370877"/>
              </a:lnTo>
              <a:lnTo>
                <a:pt x="2287121" y="370877"/>
              </a:lnTo>
              <a:lnTo>
                <a:pt x="2287121" y="544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1884CD-9B6D-427E-B2AC-89C37778A132}">
      <dsp:nvSpPr>
        <dsp:cNvPr id="0" name=""/>
        <dsp:cNvSpPr/>
      </dsp:nvSpPr>
      <dsp:spPr>
        <a:xfrm>
          <a:off x="3815128" y="2924261"/>
          <a:ext cx="91440" cy="544231"/>
        </a:xfrm>
        <a:custGeom>
          <a:avLst/>
          <a:gdLst/>
          <a:ahLst/>
          <a:cxnLst/>
          <a:rect l="0" t="0" r="0" b="0"/>
          <a:pathLst>
            <a:path>
              <a:moveTo>
                <a:pt x="45720" y="0"/>
              </a:moveTo>
              <a:lnTo>
                <a:pt x="45720" y="544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308AF-4CBC-4B70-87BF-008805F018B3}">
      <dsp:nvSpPr>
        <dsp:cNvPr id="0" name=""/>
        <dsp:cNvSpPr/>
      </dsp:nvSpPr>
      <dsp:spPr>
        <a:xfrm>
          <a:off x="3815128" y="1191767"/>
          <a:ext cx="91440" cy="544231"/>
        </a:xfrm>
        <a:custGeom>
          <a:avLst/>
          <a:gdLst/>
          <a:ahLst/>
          <a:cxnLst/>
          <a:rect l="0" t="0" r="0" b="0"/>
          <a:pathLst>
            <a:path>
              <a:moveTo>
                <a:pt x="45720" y="0"/>
              </a:moveTo>
              <a:lnTo>
                <a:pt x="45720" y="544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8C4371-99BF-4CD5-B832-E942805ED589}">
      <dsp:nvSpPr>
        <dsp:cNvPr id="0" name=""/>
        <dsp:cNvSpPr/>
      </dsp:nvSpPr>
      <dsp:spPr>
        <a:xfrm>
          <a:off x="1528007" y="2924261"/>
          <a:ext cx="91440" cy="544231"/>
        </a:xfrm>
        <a:custGeom>
          <a:avLst/>
          <a:gdLst/>
          <a:ahLst/>
          <a:cxnLst/>
          <a:rect l="0" t="0" r="0" b="0"/>
          <a:pathLst>
            <a:path>
              <a:moveTo>
                <a:pt x="45720" y="0"/>
              </a:moveTo>
              <a:lnTo>
                <a:pt x="45720" y="5442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419883-DC7D-48FA-BD74-70FE9477E9A5}">
      <dsp:nvSpPr>
        <dsp:cNvPr id="0" name=""/>
        <dsp:cNvSpPr/>
      </dsp:nvSpPr>
      <dsp:spPr>
        <a:xfrm>
          <a:off x="1573727" y="1191767"/>
          <a:ext cx="2287121" cy="544231"/>
        </a:xfrm>
        <a:custGeom>
          <a:avLst/>
          <a:gdLst/>
          <a:ahLst/>
          <a:cxnLst/>
          <a:rect l="0" t="0" r="0" b="0"/>
          <a:pathLst>
            <a:path>
              <a:moveTo>
                <a:pt x="2287121" y="0"/>
              </a:moveTo>
              <a:lnTo>
                <a:pt x="2287121" y="370877"/>
              </a:lnTo>
              <a:lnTo>
                <a:pt x="0" y="370877"/>
              </a:lnTo>
              <a:lnTo>
                <a:pt x="0" y="54423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27468-B80A-4FE3-AA97-86E2E32617AB}">
      <dsp:nvSpPr>
        <dsp:cNvPr id="0" name=""/>
        <dsp:cNvSpPr/>
      </dsp:nvSpPr>
      <dsp:spPr>
        <a:xfrm>
          <a:off x="2925208" y="3503"/>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B313C-907E-43F9-9F0F-64480C0B0C24}">
      <dsp:nvSpPr>
        <dsp:cNvPr id="0" name=""/>
        <dsp:cNvSpPr/>
      </dsp:nvSpPr>
      <dsp:spPr>
        <a:xfrm>
          <a:off x="3133128" y="201027"/>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t> Стилистическая окраска</a:t>
          </a:r>
        </a:p>
      </dsp:txBody>
      <dsp:txXfrm>
        <a:off x="3167931" y="235830"/>
        <a:ext cx="1801675" cy="1118657"/>
      </dsp:txXfrm>
    </dsp:sp>
    <dsp:sp modelId="{CE25C2A3-A184-44B0-BDA6-EFE076C8F3F2}">
      <dsp:nvSpPr>
        <dsp:cNvPr id="0" name=""/>
        <dsp:cNvSpPr/>
      </dsp:nvSpPr>
      <dsp:spPr>
        <a:xfrm>
          <a:off x="638086" y="1735998"/>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327BE-9FDA-4935-AC5A-DE568219AB04}">
      <dsp:nvSpPr>
        <dsp:cNvPr id="0" name=""/>
        <dsp:cNvSpPr/>
      </dsp:nvSpPr>
      <dsp:spPr>
        <a:xfrm>
          <a:off x="846006" y="1933522"/>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kern="1200" dirty="0"/>
            <a:t> разговорная</a:t>
          </a:r>
        </a:p>
      </dsp:txBody>
      <dsp:txXfrm>
        <a:off x="880809" y="1968325"/>
        <a:ext cx="1801675" cy="1118657"/>
      </dsp:txXfrm>
    </dsp:sp>
    <dsp:sp modelId="{DDD80A17-024A-49C2-9CC4-46EF8E150C7D}">
      <dsp:nvSpPr>
        <dsp:cNvPr id="0" name=""/>
        <dsp:cNvSpPr/>
      </dsp:nvSpPr>
      <dsp:spPr>
        <a:xfrm>
          <a:off x="638086" y="3468492"/>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7ACE3-D278-465E-A22E-CDEFABE2D8D1}">
      <dsp:nvSpPr>
        <dsp:cNvPr id="0" name=""/>
        <dsp:cNvSpPr/>
      </dsp:nvSpPr>
      <dsp:spPr>
        <a:xfrm>
          <a:off x="846006" y="3666016"/>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t> физиономия,</a:t>
          </a:r>
        </a:p>
        <a:p>
          <a:pPr marL="0" lvl="0" indent="0" algn="ctr" defTabSz="711200">
            <a:lnSpc>
              <a:spcPct val="90000"/>
            </a:lnSpc>
            <a:spcBef>
              <a:spcPct val="0"/>
            </a:spcBef>
            <a:spcAft>
              <a:spcPct val="35000"/>
            </a:spcAft>
            <a:buNone/>
          </a:pPr>
          <a:r>
            <a:rPr lang="ru-RU" sz="1600" i="1" kern="1200" dirty="0"/>
            <a:t>мордочка</a:t>
          </a:r>
          <a:endParaRPr lang="ru-RU" sz="1600" kern="1200" dirty="0"/>
        </a:p>
      </dsp:txBody>
      <dsp:txXfrm>
        <a:off x="880809" y="3700819"/>
        <a:ext cx="1801675" cy="1118657"/>
      </dsp:txXfrm>
    </dsp:sp>
    <dsp:sp modelId="{8A20B9C8-1375-4ADC-987B-55B59FD50684}">
      <dsp:nvSpPr>
        <dsp:cNvPr id="0" name=""/>
        <dsp:cNvSpPr/>
      </dsp:nvSpPr>
      <dsp:spPr>
        <a:xfrm>
          <a:off x="2925208" y="1735998"/>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B57001-13DB-473A-A2E8-A25DF488C710}">
      <dsp:nvSpPr>
        <dsp:cNvPr id="0" name=""/>
        <dsp:cNvSpPr/>
      </dsp:nvSpPr>
      <dsp:spPr>
        <a:xfrm>
          <a:off x="3133128" y="1933522"/>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kern="1200" dirty="0"/>
            <a:t> нейтральная</a:t>
          </a:r>
        </a:p>
      </dsp:txBody>
      <dsp:txXfrm>
        <a:off x="3167931" y="1968325"/>
        <a:ext cx="1801675" cy="1118657"/>
      </dsp:txXfrm>
    </dsp:sp>
    <dsp:sp modelId="{88C1A3E0-5F47-4A4A-B8D2-862C07DC3889}">
      <dsp:nvSpPr>
        <dsp:cNvPr id="0" name=""/>
        <dsp:cNvSpPr/>
      </dsp:nvSpPr>
      <dsp:spPr>
        <a:xfrm>
          <a:off x="2925208" y="3468492"/>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A2F0B-6EB9-4E81-B639-4D7021F39461}">
      <dsp:nvSpPr>
        <dsp:cNvPr id="0" name=""/>
        <dsp:cNvSpPr/>
      </dsp:nvSpPr>
      <dsp:spPr>
        <a:xfrm>
          <a:off x="3133128" y="3666016"/>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i="0" kern="1200" dirty="0"/>
            <a:t> </a:t>
          </a:r>
          <a:r>
            <a:rPr lang="ru-RU" sz="1600" i="1" kern="1200" dirty="0"/>
            <a:t>лицо</a:t>
          </a:r>
        </a:p>
      </dsp:txBody>
      <dsp:txXfrm>
        <a:off x="3167931" y="3700819"/>
        <a:ext cx="1801675" cy="1118657"/>
      </dsp:txXfrm>
    </dsp:sp>
    <dsp:sp modelId="{82F79BE1-6083-49FF-964B-B45A320FA508}">
      <dsp:nvSpPr>
        <dsp:cNvPr id="0" name=""/>
        <dsp:cNvSpPr/>
      </dsp:nvSpPr>
      <dsp:spPr>
        <a:xfrm>
          <a:off x="5212329" y="1735998"/>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018491-B82A-4E72-B84B-BFE014424364}">
      <dsp:nvSpPr>
        <dsp:cNvPr id="0" name=""/>
        <dsp:cNvSpPr/>
      </dsp:nvSpPr>
      <dsp:spPr>
        <a:xfrm>
          <a:off x="5420250" y="1933522"/>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ru-RU" sz="1600" kern="1200" dirty="0"/>
            <a:t> книжная</a:t>
          </a:r>
        </a:p>
      </dsp:txBody>
      <dsp:txXfrm>
        <a:off x="5455053" y="1968325"/>
        <a:ext cx="1801675" cy="1118657"/>
      </dsp:txXfrm>
    </dsp:sp>
    <dsp:sp modelId="{6480371A-16FC-492C-85B3-497A419261C1}">
      <dsp:nvSpPr>
        <dsp:cNvPr id="0" name=""/>
        <dsp:cNvSpPr/>
      </dsp:nvSpPr>
      <dsp:spPr>
        <a:xfrm>
          <a:off x="5212329" y="3468492"/>
          <a:ext cx="1871281" cy="11882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1AF93-7589-47F1-99BF-9E454B1EEEFC}">
      <dsp:nvSpPr>
        <dsp:cNvPr id="0" name=""/>
        <dsp:cNvSpPr/>
      </dsp:nvSpPr>
      <dsp:spPr>
        <a:xfrm>
          <a:off x="5420250" y="3666016"/>
          <a:ext cx="1871281" cy="118826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i="1" kern="1200" dirty="0"/>
            <a:t> лик</a:t>
          </a:r>
        </a:p>
      </dsp:txBody>
      <dsp:txXfrm>
        <a:off x="5455053" y="3700819"/>
        <a:ext cx="1801675" cy="1118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886A-BC08-4C0B-BF28-8178CADCFC0F}">
      <dsp:nvSpPr>
        <dsp:cNvPr id="0" name=""/>
        <dsp:cNvSpPr/>
      </dsp:nvSpPr>
      <dsp:spPr>
        <a:xfrm>
          <a:off x="0" y="2993470"/>
          <a:ext cx="6808840" cy="654898"/>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ru-RU" sz="2100" b="1" kern="1200" dirty="0"/>
            <a:t>Заключение</a:t>
          </a:r>
        </a:p>
      </dsp:txBody>
      <dsp:txXfrm>
        <a:off x="0" y="2993470"/>
        <a:ext cx="6808840" cy="654898"/>
      </dsp:txXfrm>
    </dsp:sp>
    <dsp:sp modelId="{B928F32F-B15B-4CEE-A3A7-5FCC05A8BA42}">
      <dsp:nvSpPr>
        <dsp:cNvPr id="0" name=""/>
        <dsp:cNvSpPr/>
      </dsp:nvSpPr>
      <dsp:spPr>
        <a:xfrm rot="10800000">
          <a:off x="0" y="1995879"/>
          <a:ext cx="6808840" cy="1007233"/>
        </a:xfrm>
        <a:prstGeom prst="upArrowCallou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ru-RU" sz="2100" b="1" kern="1200" dirty="0"/>
            <a:t>Второй пример из текста и его роль</a:t>
          </a:r>
        </a:p>
      </dsp:txBody>
      <dsp:txXfrm rot="10800000">
        <a:off x="0" y="1995879"/>
        <a:ext cx="6808840" cy="654470"/>
      </dsp:txXfrm>
    </dsp:sp>
    <dsp:sp modelId="{C6E26AD8-24C7-4F80-8156-3F1AC56FF7DD}">
      <dsp:nvSpPr>
        <dsp:cNvPr id="0" name=""/>
        <dsp:cNvSpPr/>
      </dsp:nvSpPr>
      <dsp:spPr>
        <a:xfrm rot="10800000">
          <a:off x="0" y="998650"/>
          <a:ext cx="6808840" cy="1007233"/>
        </a:xfrm>
        <a:prstGeom prst="upArrowCallou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ru-RU" sz="2100" b="1" kern="1200" dirty="0"/>
            <a:t>Первый пример из текста и его роль</a:t>
          </a:r>
        </a:p>
      </dsp:txBody>
      <dsp:txXfrm rot="10800000">
        <a:off x="0" y="998650"/>
        <a:ext cx="6808840" cy="654470"/>
      </dsp:txXfrm>
    </dsp:sp>
    <dsp:sp modelId="{DEEA46CA-519C-4EE8-8F44-29B2167B2579}">
      <dsp:nvSpPr>
        <dsp:cNvPr id="0" name=""/>
        <dsp:cNvSpPr/>
      </dsp:nvSpPr>
      <dsp:spPr>
        <a:xfrm rot="10800000">
          <a:off x="0" y="1240"/>
          <a:ext cx="6808840" cy="1007233"/>
        </a:xfrm>
        <a:prstGeom prst="upArrowCallou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ru-RU" sz="2100" b="1" kern="1200" dirty="0"/>
            <a:t>Вступление: размышление над  смыслом цитаты</a:t>
          </a:r>
        </a:p>
      </dsp:txBody>
      <dsp:txXfrm rot="10800000">
        <a:off x="0" y="1240"/>
        <a:ext cx="6808840" cy="654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886A-BC08-4C0B-BF28-8178CADCFC0F}">
      <dsp:nvSpPr>
        <dsp:cNvPr id="0" name=""/>
        <dsp:cNvSpPr/>
      </dsp:nvSpPr>
      <dsp:spPr>
        <a:xfrm>
          <a:off x="0" y="2755818"/>
          <a:ext cx="6176570" cy="602905"/>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Заключение</a:t>
          </a:r>
        </a:p>
      </dsp:txBody>
      <dsp:txXfrm>
        <a:off x="0" y="2755818"/>
        <a:ext cx="6176570" cy="602905"/>
      </dsp:txXfrm>
    </dsp:sp>
    <dsp:sp modelId="{B928F32F-B15B-4CEE-A3A7-5FCC05A8BA42}">
      <dsp:nvSpPr>
        <dsp:cNvPr id="0" name=""/>
        <dsp:cNvSpPr/>
      </dsp:nvSpPr>
      <dsp:spPr>
        <a:xfrm rot="10800000">
          <a:off x="0" y="1837593"/>
          <a:ext cx="6176570" cy="927269"/>
        </a:xfrm>
        <a:prstGeom prst="upArrowCallou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Второй пример из текста  </a:t>
          </a:r>
        </a:p>
      </dsp:txBody>
      <dsp:txXfrm rot="10800000">
        <a:off x="0" y="1837593"/>
        <a:ext cx="6176570" cy="602512"/>
      </dsp:txXfrm>
    </dsp:sp>
    <dsp:sp modelId="{C6E26AD8-24C7-4F80-8156-3F1AC56FF7DD}">
      <dsp:nvSpPr>
        <dsp:cNvPr id="0" name=""/>
        <dsp:cNvSpPr/>
      </dsp:nvSpPr>
      <dsp:spPr>
        <a:xfrm rot="10800000">
          <a:off x="0" y="919367"/>
          <a:ext cx="6176570" cy="927269"/>
        </a:xfrm>
        <a:prstGeom prst="upArrowCallou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Первый пример из текста  </a:t>
          </a:r>
        </a:p>
      </dsp:txBody>
      <dsp:txXfrm rot="10800000">
        <a:off x="0" y="919367"/>
        <a:ext cx="6176570" cy="602512"/>
      </dsp:txXfrm>
    </dsp:sp>
    <dsp:sp modelId="{DEEA46CA-519C-4EE8-8F44-29B2167B2579}">
      <dsp:nvSpPr>
        <dsp:cNvPr id="0" name=""/>
        <dsp:cNvSpPr/>
      </dsp:nvSpPr>
      <dsp:spPr>
        <a:xfrm rot="10800000">
          <a:off x="0" y="1142"/>
          <a:ext cx="6176570" cy="927269"/>
        </a:xfrm>
        <a:prstGeom prst="upArrowCallou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b="1" kern="1200" dirty="0"/>
            <a:t>Вступление: размышление над  смыслом цитаты</a:t>
          </a:r>
        </a:p>
      </dsp:txBody>
      <dsp:txXfrm rot="10800000">
        <a:off x="0" y="1142"/>
        <a:ext cx="6176570" cy="6025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886A-BC08-4C0B-BF28-8178CADCFC0F}">
      <dsp:nvSpPr>
        <dsp:cNvPr id="0" name=""/>
        <dsp:cNvSpPr/>
      </dsp:nvSpPr>
      <dsp:spPr>
        <a:xfrm>
          <a:off x="0" y="2823128"/>
          <a:ext cx="6912768" cy="463157"/>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Заключение</a:t>
          </a:r>
        </a:p>
      </dsp:txBody>
      <dsp:txXfrm>
        <a:off x="0" y="2823128"/>
        <a:ext cx="6912768" cy="463157"/>
      </dsp:txXfrm>
    </dsp:sp>
    <dsp:sp modelId="{B928F32F-B15B-4CEE-A3A7-5FCC05A8BA42}">
      <dsp:nvSpPr>
        <dsp:cNvPr id="0" name=""/>
        <dsp:cNvSpPr/>
      </dsp:nvSpPr>
      <dsp:spPr>
        <a:xfrm rot="10800000">
          <a:off x="0" y="2117739"/>
          <a:ext cx="6912768" cy="712336"/>
        </a:xfrm>
        <a:prstGeom prst="upArrowCallou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Второй пример из текста (или из опыта)  </a:t>
          </a:r>
        </a:p>
      </dsp:txBody>
      <dsp:txXfrm rot="10800000">
        <a:off x="0" y="2117739"/>
        <a:ext cx="6912768" cy="462855"/>
      </dsp:txXfrm>
    </dsp:sp>
    <dsp:sp modelId="{C6E26AD8-24C7-4F80-8156-3F1AC56FF7DD}">
      <dsp:nvSpPr>
        <dsp:cNvPr id="0" name=""/>
        <dsp:cNvSpPr/>
      </dsp:nvSpPr>
      <dsp:spPr>
        <a:xfrm rot="10800000">
          <a:off x="0" y="1412350"/>
          <a:ext cx="6912768" cy="712336"/>
        </a:xfrm>
        <a:prstGeom prst="upArrowCallou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Первый пример из текста  </a:t>
          </a:r>
        </a:p>
      </dsp:txBody>
      <dsp:txXfrm rot="10800000">
        <a:off x="0" y="1412350"/>
        <a:ext cx="6912768" cy="462855"/>
      </dsp:txXfrm>
    </dsp:sp>
    <dsp:sp modelId="{85A4E28F-AD86-43A9-BF45-22D896D70D05}">
      <dsp:nvSpPr>
        <dsp:cNvPr id="0" name=""/>
        <dsp:cNvSpPr/>
      </dsp:nvSpPr>
      <dsp:spPr>
        <a:xfrm rot="10800000">
          <a:off x="0" y="706960"/>
          <a:ext cx="6912768" cy="712336"/>
        </a:xfrm>
        <a:prstGeom prst="upArrowCallou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Комментарий</a:t>
          </a:r>
        </a:p>
      </dsp:txBody>
      <dsp:txXfrm rot="10800000">
        <a:off x="0" y="706960"/>
        <a:ext cx="6912768" cy="462855"/>
      </dsp:txXfrm>
    </dsp:sp>
    <dsp:sp modelId="{DEEA46CA-519C-4EE8-8F44-29B2167B2579}">
      <dsp:nvSpPr>
        <dsp:cNvPr id="0" name=""/>
        <dsp:cNvSpPr/>
      </dsp:nvSpPr>
      <dsp:spPr>
        <a:xfrm rot="10800000">
          <a:off x="0" y="1571"/>
          <a:ext cx="6912768" cy="712336"/>
        </a:xfrm>
        <a:prstGeom prst="upArrowCallout">
          <a:avLst/>
        </a:prstGeom>
        <a:gradFill rotWithShape="0">
          <a:gsLst>
            <a:gs pos="0">
              <a:schemeClr val="accent6">
                <a:hueOff val="0"/>
                <a:satOff val="0"/>
                <a:lumOff val="0"/>
                <a:alphaOff val="0"/>
                <a:tint val="65000"/>
                <a:lumMod val="110000"/>
              </a:schemeClr>
            </a:gs>
            <a:gs pos="88000">
              <a:schemeClr val="accent6">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u-RU" sz="1600" b="1" kern="1200" dirty="0"/>
            <a:t>Вступление:  толкование значения слова</a:t>
          </a:r>
        </a:p>
      </dsp:txBody>
      <dsp:txXfrm rot="10800000">
        <a:off x="0" y="1571"/>
        <a:ext cx="6912768" cy="4628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AA77-6162-42FA-A8E0-6908A92DF0F4}">
      <dsp:nvSpPr>
        <dsp:cNvPr id="0" name=""/>
        <dsp:cNvSpPr/>
      </dsp:nvSpPr>
      <dsp:spPr>
        <a:xfrm>
          <a:off x="3451" y="1257420"/>
          <a:ext cx="1987203" cy="993601"/>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b="1" kern="1200" dirty="0"/>
            <a:t>Типичные ошибки</a:t>
          </a:r>
        </a:p>
      </dsp:txBody>
      <dsp:txXfrm>
        <a:off x="32553" y="1286522"/>
        <a:ext cx="1928999" cy="935397"/>
      </dsp:txXfrm>
    </dsp:sp>
    <dsp:sp modelId="{A43647A6-B3EC-479C-BFF3-687D92E509C6}">
      <dsp:nvSpPr>
        <dsp:cNvPr id="0" name=""/>
        <dsp:cNvSpPr/>
      </dsp:nvSpPr>
      <dsp:spPr>
        <a:xfrm rot="18289469">
          <a:off x="1692131" y="1157411"/>
          <a:ext cx="1391929" cy="50976"/>
        </a:xfrm>
        <a:custGeom>
          <a:avLst/>
          <a:gdLst/>
          <a:ahLst/>
          <a:cxnLst/>
          <a:rect l="0" t="0" r="0" b="0"/>
          <a:pathLst>
            <a:path>
              <a:moveTo>
                <a:pt x="0" y="25488"/>
              </a:moveTo>
              <a:lnTo>
                <a:pt x="1391929" y="25488"/>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353297" y="1148101"/>
        <a:ext cx="69596" cy="69596"/>
      </dsp:txXfrm>
    </dsp:sp>
    <dsp:sp modelId="{765EC410-ECB7-448F-80B5-81896D0EAF77}">
      <dsp:nvSpPr>
        <dsp:cNvPr id="0" name=""/>
        <dsp:cNvSpPr/>
      </dsp:nvSpPr>
      <dsp:spPr>
        <a:xfrm>
          <a:off x="2785536" y="114778"/>
          <a:ext cx="1987203" cy="993601"/>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Отсутствие определения</a:t>
          </a:r>
        </a:p>
      </dsp:txBody>
      <dsp:txXfrm>
        <a:off x="2814638" y="143880"/>
        <a:ext cx="1928999" cy="935397"/>
      </dsp:txXfrm>
    </dsp:sp>
    <dsp:sp modelId="{A59C96D5-B15D-4882-93E5-CA6C844FCD7B}">
      <dsp:nvSpPr>
        <dsp:cNvPr id="0" name=""/>
        <dsp:cNvSpPr/>
      </dsp:nvSpPr>
      <dsp:spPr>
        <a:xfrm>
          <a:off x="1990655" y="1728732"/>
          <a:ext cx="794881" cy="50976"/>
        </a:xfrm>
        <a:custGeom>
          <a:avLst/>
          <a:gdLst/>
          <a:ahLst/>
          <a:cxnLst/>
          <a:rect l="0" t="0" r="0" b="0"/>
          <a:pathLst>
            <a:path>
              <a:moveTo>
                <a:pt x="0" y="25488"/>
              </a:moveTo>
              <a:lnTo>
                <a:pt x="794881" y="25488"/>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368223" y="1734348"/>
        <a:ext cx="39744" cy="39744"/>
      </dsp:txXfrm>
    </dsp:sp>
    <dsp:sp modelId="{BC1048E3-6A7F-4307-BB31-5018F0D89F00}">
      <dsp:nvSpPr>
        <dsp:cNvPr id="0" name=""/>
        <dsp:cNvSpPr/>
      </dsp:nvSpPr>
      <dsp:spPr>
        <a:xfrm>
          <a:off x="2785536" y="1257420"/>
          <a:ext cx="1987203" cy="993601"/>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«Круг в определении»</a:t>
          </a:r>
        </a:p>
      </dsp:txBody>
      <dsp:txXfrm>
        <a:off x="2814638" y="1286522"/>
        <a:ext cx="1928999" cy="935397"/>
      </dsp:txXfrm>
    </dsp:sp>
    <dsp:sp modelId="{53FF21F6-7F5A-4F3C-9939-3D91FB0E8B3C}">
      <dsp:nvSpPr>
        <dsp:cNvPr id="0" name=""/>
        <dsp:cNvSpPr/>
      </dsp:nvSpPr>
      <dsp:spPr>
        <a:xfrm rot="3310531">
          <a:off x="1692131" y="2300053"/>
          <a:ext cx="1391929" cy="50976"/>
        </a:xfrm>
        <a:custGeom>
          <a:avLst/>
          <a:gdLst/>
          <a:ahLst/>
          <a:cxnLst/>
          <a:rect l="0" t="0" r="0" b="0"/>
          <a:pathLst>
            <a:path>
              <a:moveTo>
                <a:pt x="0" y="25488"/>
              </a:moveTo>
              <a:lnTo>
                <a:pt x="1391929" y="25488"/>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2353297" y="2290743"/>
        <a:ext cx="69596" cy="69596"/>
      </dsp:txXfrm>
    </dsp:sp>
    <dsp:sp modelId="{F60B1063-73B7-4FDE-9CFE-98CA7AC36FF5}">
      <dsp:nvSpPr>
        <dsp:cNvPr id="0" name=""/>
        <dsp:cNvSpPr/>
      </dsp:nvSpPr>
      <dsp:spPr>
        <a:xfrm>
          <a:off x="2785536" y="2400062"/>
          <a:ext cx="1987203" cy="993601"/>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ru-RU" sz="2200" kern="1200" dirty="0"/>
            <a:t>Неточное определение</a:t>
          </a:r>
        </a:p>
      </dsp:txBody>
      <dsp:txXfrm>
        <a:off x="2814638" y="2429164"/>
        <a:ext cx="1928999" cy="9353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AA77-6162-42FA-A8E0-6908A92DF0F4}">
      <dsp:nvSpPr>
        <dsp:cNvPr id="0" name=""/>
        <dsp:cNvSpPr/>
      </dsp:nvSpPr>
      <dsp:spPr>
        <a:xfrm>
          <a:off x="4406" y="1544776"/>
          <a:ext cx="2536328" cy="126816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b="1" kern="1200" dirty="0"/>
            <a:t>Типичные ошибки</a:t>
          </a:r>
        </a:p>
      </dsp:txBody>
      <dsp:txXfrm>
        <a:off x="41549" y="1581919"/>
        <a:ext cx="2462042" cy="1193878"/>
      </dsp:txXfrm>
    </dsp:sp>
    <dsp:sp modelId="{A43647A6-B3EC-479C-BFF3-687D92E509C6}">
      <dsp:nvSpPr>
        <dsp:cNvPr id="0" name=""/>
        <dsp:cNvSpPr/>
      </dsp:nvSpPr>
      <dsp:spPr>
        <a:xfrm rot="18289469">
          <a:off x="2159719" y="1423473"/>
          <a:ext cx="1776561" cy="52382"/>
        </a:xfrm>
        <a:custGeom>
          <a:avLst/>
          <a:gdLst/>
          <a:ahLst/>
          <a:cxnLst/>
          <a:rect l="0" t="0" r="0" b="0"/>
          <a:pathLst>
            <a:path>
              <a:moveTo>
                <a:pt x="0" y="26191"/>
              </a:moveTo>
              <a:lnTo>
                <a:pt x="1776561" y="26191"/>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3003585" y="1405250"/>
        <a:ext cx="88828" cy="88828"/>
      </dsp:txXfrm>
    </dsp:sp>
    <dsp:sp modelId="{765EC410-ECB7-448F-80B5-81896D0EAF77}">
      <dsp:nvSpPr>
        <dsp:cNvPr id="0" name=""/>
        <dsp:cNvSpPr/>
      </dsp:nvSpPr>
      <dsp:spPr>
        <a:xfrm>
          <a:off x="3555265" y="86388"/>
          <a:ext cx="2536328" cy="126816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kern="1200" dirty="0"/>
            <a:t>Отсутствие  комментария</a:t>
          </a:r>
        </a:p>
      </dsp:txBody>
      <dsp:txXfrm>
        <a:off x="3592408" y="123531"/>
        <a:ext cx="2462042" cy="1193878"/>
      </dsp:txXfrm>
    </dsp:sp>
    <dsp:sp modelId="{A59C96D5-B15D-4882-93E5-CA6C844FCD7B}">
      <dsp:nvSpPr>
        <dsp:cNvPr id="0" name=""/>
        <dsp:cNvSpPr/>
      </dsp:nvSpPr>
      <dsp:spPr>
        <a:xfrm>
          <a:off x="2540734" y="2152667"/>
          <a:ext cx="1014531" cy="52382"/>
        </a:xfrm>
        <a:custGeom>
          <a:avLst/>
          <a:gdLst/>
          <a:ahLst/>
          <a:cxnLst/>
          <a:rect l="0" t="0" r="0" b="0"/>
          <a:pathLst>
            <a:path>
              <a:moveTo>
                <a:pt x="0" y="26191"/>
              </a:moveTo>
              <a:lnTo>
                <a:pt x="1014531" y="26191"/>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022636" y="2153495"/>
        <a:ext cx="50726" cy="50726"/>
      </dsp:txXfrm>
    </dsp:sp>
    <dsp:sp modelId="{BC1048E3-6A7F-4307-BB31-5018F0D89F00}">
      <dsp:nvSpPr>
        <dsp:cNvPr id="0" name=""/>
        <dsp:cNvSpPr/>
      </dsp:nvSpPr>
      <dsp:spPr>
        <a:xfrm>
          <a:off x="3555265" y="1544776"/>
          <a:ext cx="2536328" cy="126816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kern="1200" dirty="0"/>
            <a:t> Подмена комментария примерами из текста</a:t>
          </a:r>
        </a:p>
      </dsp:txBody>
      <dsp:txXfrm>
        <a:off x="3592408" y="1581919"/>
        <a:ext cx="2462042" cy="1193878"/>
      </dsp:txXfrm>
    </dsp:sp>
    <dsp:sp modelId="{53FF21F6-7F5A-4F3C-9939-3D91FB0E8B3C}">
      <dsp:nvSpPr>
        <dsp:cNvPr id="0" name=""/>
        <dsp:cNvSpPr/>
      </dsp:nvSpPr>
      <dsp:spPr>
        <a:xfrm rot="3310531">
          <a:off x="2159719" y="2881861"/>
          <a:ext cx="1776561" cy="52382"/>
        </a:xfrm>
        <a:custGeom>
          <a:avLst/>
          <a:gdLst/>
          <a:ahLst/>
          <a:cxnLst/>
          <a:rect l="0" t="0" r="0" b="0"/>
          <a:pathLst>
            <a:path>
              <a:moveTo>
                <a:pt x="0" y="26191"/>
              </a:moveTo>
              <a:lnTo>
                <a:pt x="1776561" y="26191"/>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ru-RU" sz="600" kern="1200"/>
        </a:p>
      </dsp:txBody>
      <dsp:txXfrm>
        <a:off x="3003585" y="2863639"/>
        <a:ext cx="88828" cy="88828"/>
      </dsp:txXfrm>
    </dsp:sp>
    <dsp:sp modelId="{F60B1063-73B7-4FDE-9CFE-98CA7AC36FF5}">
      <dsp:nvSpPr>
        <dsp:cNvPr id="0" name=""/>
        <dsp:cNvSpPr/>
      </dsp:nvSpPr>
      <dsp:spPr>
        <a:xfrm>
          <a:off x="3555265" y="3003165"/>
          <a:ext cx="2536328" cy="126816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ru-RU" sz="2100" kern="1200" dirty="0"/>
            <a:t> Подмена комментария примерами из опыта</a:t>
          </a:r>
        </a:p>
      </dsp:txBody>
      <dsp:txXfrm>
        <a:off x="3592408" y="3040308"/>
        <a:ext cx="2462042" cy="11938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9AA77-6162-42FA-A8E0-6908A92DF0F4}">
      <dsp:nvSpPr>
        <dsp:cNvPr id="0" name=""/>
        <dsp:cNvSpPr/>
      </dsp:nvSpPr>
      <dsp:spPr>
        <a:xfrm>
          <a:off x="1179262" y="2024759"/>
          <a:ext cx="1759404" cy="87970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t>Типичные ошибки</a:t>
          </a:r>
        </a:p>
      </dsp:txBody>
      <dsp:txXfrm>
        <a:off x="1205028" y="2050525"/>
        <a:ext cx="1707872" cy="828170"/>
      </dsp:txXfrm>
    </dsp:sp>
    <dsp:sp modelId="{A43647A6-B3EC-479C-BFF3-687D92E509C6}">
      <dsp:nvSpPr>
        <dsp:cNvPr id="0" name=""/>
        <dsp:cNvSpPr/>
      </dsp:nvSpPr>
      <dsp:spPr>
        <a:xfrm rot="17350740">
          <a:off x="2219440" y="1436891"/>
          <a:ext cx="2142215" cy="32124"/>
        </a:xfrm>
        <a:custGeom>
          <a:avLst/>
          <a:gdLst/>
          <a:ahLst/>
          <a:cxnLst/>
          <a:rect l="0" t="0" r="0" b="0"/>
          <a:pathLst>
            <a:path>
              <a:moveTo>
                <a:pt x="0" y="16062"/>
              </a:moveTo>
              <a:lnTo>
                <a:pt x="2142215" y="16062"/>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3236992" y="1399397"/>
        <a:ext cx="107110" cy="107110"/>
      </dsp:txXfrm>
    </dsp:sp>
    <dsp:sp modelId="{765EC410-ECB7-448F-80B5-81896D0EAF77}">
      <dsp:nvSpPr>
        <dsp:cNvPr id="0" name=""/>
        <dsp:cNvSpPr/>
      </dsp:nvSpPr>
      <dsp:spPr>
        <a:xfrm>
          <a:off x="3642429" y="1444"/>
          <a:ext cx="2134562" cy="87970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 Отсутствие логического перехода</a:t>
          </a:r>
        </a:p>
      </dsp:txBody>
      <dsp:txXfrm>
        <a:off x="3668195" y="27210"/>
        <a:ext cx="2083030" cy="828170"/>
      </dsp:txXfrm>
    </dsp:sp>
    <dsp:sp modelId="{A59C96D5-B15D-4882-93E5-CA6C844FCD7B}">
      <dsp:nvSpPr>
        <dsp:cNvPr id="0" name=""/>
        <dsp:cNvSpPr/>
      </dsp:nvSpPr>
      <dsp:spPr>
        <a:xfrm rot="18372405">
          <a:off x="2695322" y="1968820"/>
          <a:ext cx="1189078" cy="32124"/>
        </a:xfrm>
        <a:custGeom>
          <a:avLst/>
          <a:gdLst/>
          <a:ahLst/>
          <a:cxnLst/>
          <a:rect l="0" t="0" r="0" b="0"/>
          <a:pathLst>
            <a:path>
              <a:moveTo>
                <a:pt x="0" y="16062"/>
              </a:moveTo>
              <a:lnTo>
                <a:pt x="1189078" y="16062"/>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260135" y="1955155"/>
        <a:ext cx="59453" cy="59453"/>
      </dsp:txXfrm>
    </dsp:sp>
    <dsp:sp modelId="{BC1048E3-6A7F-4307-BB31-5018F0D89F00}">
      <dsp:nvSpPr>
        <dsp:cNvPr id="0" name=""/>
        <dsp:cNvSpPr/>
      </dsp:nvSpPr>
      <dsp:spPr>
        <a:xfrm>
          <a:off x="3641056" y="1065303"/>
          <a:ext cx="2169152" cy="87970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ts val="0"/>
            </a:spcAft>
            <a:buNone/>
          </a:pPr>
          <a:r>
            <a:rPr lang="ru-RU" sz="1900" kern="1200" dirty="0"/>
            <a:t>   Смысловая неполнота</a:t>
          </a:r>
        </a:p>
      </dsp:txBody>
      <dsp:txXfrm>
        <a:off x="3666822" y="1091069"/>
        <a:ext cx="2117620" cy="828170"/>
      </dsp:txXfrm>
    </dsp:sp>
    <dsp:sp modelId="{53FF21F6-7F5A-4F3C-9939-3D91FB0E8B3C}">
      <dsp:nvSpPr>
        <dsp:cNvPr id="0" name=""/>
        <dsp:cNvSpPr/>
      </dsp:nvSpPr>
      <dsp:spPr>
        <a:xfrm>
          <a:off x="2938667" y="2448548"/>
          <a:ext cx="703761" cy="32124"/>
        </a:xfrm>
        <a:custGeom>
          <a:avLst/>
          <a:gdLst/>
          <a:ahLst/>
          <a:cxnLst/>
          <a:rect l="0" t="0" r="0" b="0"/>
          <a:pathLst>
            <a:path>
              <a:moveTo>
                <a:pt x="0" y="16062"/>
              </a:moveTo>
              <a:lnTo>
                <a:pt x="703761" y="16062"/>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272954" y="2447016"/>
        <a:ext cx="35188" cy="35188"/>
      </dsp:txXfrm>
    </dsp:sp>
    <dsp:sp modelId="{F60B1063-73B7-4FDE-9CFE-98CA7AC36FF5}">
      <dsp:nvSpPr>
        <dsp:cNvPr id="0" name=""/>
        <dsp:cNvSpPr/>
      </dsp:nvSpPr>
      <dsp:spPr>
        <a:xfrm>
          <a:off x="3642429" y="2024759"/>
          <a:ext cx="2203742" cy="87970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   «Пример» не подтверждает тезис</a:t>
          </a:r>
        </a:p>
      </dsp:txBody>
      <dsp:txXfrm>
        <a:off x="3668195" y="2050525"/>
        <a:ext cx="2152210" cy="828170"/>
      </dsp:txXfrm>
    </dsp:sp>
    <dsp:sp modelId="{7BAFAF6A-A2F7-463B-8707-94049B6E9ACD}">
      <dsp:nvSpPr>
        <dsp:cNvPr id="0" name=""/>
        <dsp:cNvSpPr/>
      </dsp:nvSpPr>
      <dsp:spPr>
        <a:xfrm rot="3310531">
          <a:off x="2674363" y="2954377"/>
          <a:ext cx="1232368" cy="32124"/>
        </a:xfrm>
        <a:custGeom>
          <a:avLst/>
          <a:gdLst/>
          <a:ahLst/>
          <a:cxnLst/>
          <a:rect l="0" t="0" r="0" b="0"/>
          <a:pathLst>
            <a:path>
              <a:moveTo>
                <a:pt x="0" y="16062"/>
              </a:moveTo>
              <a:lnTo>
                <a:pt x="1232368" y="16062"/>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3259738" y="2939630"/>
        <a:ext cx="61618" cy="61618"/>
      </dsp:txXfrm>
    </dsp:sp>
    <dsp:sp modelId="{69A3CF55-8484-4EA1-B40F-65ACA4C175A2}">
      <dsp:nvSpPr>
        <dsp:cNvPr id="0" name=""/>
        <dsp:cNvSpPr/>
      </dsp:nvSpPr>
      <dsp:spPr>
        <a:xfrm>
          <a:off x="3642429" y="3036417"/>
          <a:ext cx="2203742" cy="87970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 Цитата без объяснения</a:t>
          </a:r>
        </a:p>
      </dsp:txBody>
      <dsp:txXfrm>
        <a:off x="3668195" y="3062183"/>
        <a:ext cx="2152210" cy="828170"/>
      </dsp:txXfrm>
    </dsp:sp>
    <dsp:sp modelId="{A4576A3E-43EB-4981-98C1-B26DC0E945E1}">
      <dsp:nvSpPr>
        <dsp:cNvPr id="0" name=""/>
        <dsp:cNvSpPr/>
      </dsp:nvSpPr>
      <dsp:spPr>
        <a:xfrm rot="4249260">
          <a:off x="2219440" y="3460206"/>
          <a:ext cx="2142215" cy="32124"/>
        </a:xfrm>
        <a:custGeom>
          <a:avLst/>
          <a:gdLst/>
          <a:ahLst/>
          <a:cxnLst/>
          <a:rect l="0" t="0" r="0" b="0"/>
          <a:pathLst>
            <a:path>
              <a:moveTo>
                <a:pt x="0" y="16062"/>
              </a:moveTo>
              <a:lnTo>
                <a:pt x="2142215" y="16062"/>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3236992" y="3422713"/>
        <a:ext cx="107110" cy="107110"/>
      </dsp:txXfrm>
    </dsp:sp>
    <dsp:sp modelId="{87EFC721-E011-43CD-B632-5D3647284733}">
      <dsp:nvSpPr>
        <dsp:cNvPr id="0" name=""/>
        <dsp:cNvSpPr/>
      </dsp:nvSpPr>
      <dsp:spPr>
        <a:xfrm>
          <a:off x="3642429" y="4048075"/>
          <a:ext cx="2203742" cy="87970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kern="1200" dirty="0"/>
            <a:t>Искажения текста</a:t>
          </a:r>
        </a:p>
      </dsp:txBody>
      <dsp:txXfrm>
        <a:off x="3668195" y="4073841"/>
        <a:ext cx="2152210" cy="828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50B68-6DCE-4DAB-A904-74739FEFB2EF}">
      <dsp:nvSpPr>
        <dsp:cNvPr id="0" name=""/>
        <dsp:cNvSpPr/>
      </dsp:nvSpPr>
      <dsp:spPr>
        <a:xfrm>
          <a:off x="3156553" y="1400361"/>
          <a:ext cx="1616511" cy="1077674"/>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 Примеры </a:t>
          </a:r>
        </a:p>
        <a:p>
          <a:pPr marL="0" lvl="0" indent="0" algn="ctr" defTabSz="800100">
            <a:lnSpc>
              <a:spcPct val="90000"/>
            </a:lnSpc>
            <a:spcBef>
              <a:spcPct val="0"/>
            </a:spcBef>
            <a:spcAft>
              <a:spcPct val="35000"/>
            </a:spcAft>
            <a:buNone/>
          </a:pPr>
          <a:r>
            <a:rPr lang="ru-RU" sz="1800" b="1" kern="1200" dirty="0"/>
            <a:t>«из опыта»</a:t>
          </a:r>
        </a:p>
      </dsp:txBody>
      <dsp:txXfrm>
        <a:off x="3188117" y="1431925"/>
        <a:ext cx="1553383" cy="1014546"/>
      </dsp:txXfrm>
    </dsp:sp>
    <dsp:sp modelId="{4843437B-3140-4D98-AC84-D3BD53ECC025}">
      <dsp:nvSpPr>
        <dsp:cNvPr id="0" name=""/>
        <dsp:cNvSpPr/>
      </dsp:nvSpPr>
      <dsp:spPr>
        <a:xfrm>
          <a:off x="812611" y="2478035"/>
          <a:ext cx="3152197" cy="431069"/>
        </a:xfrm>
        <a:custGeom>
          <a:avLst/>
          <a:gdLst/>
          <a:ahLst/>
          <a:cxnLst/>
          <a:rect l="0" t="0" r="0" b="0"/>
          <a:pathLst>
            <a:path>
              <a:moveTo>
                <a:pt x="3152197" y="0"/>
              </a:moveTo>
              <a:lnTo>
                <a:pt x="3152197" y="215534"/>
              </a:lnTo>
              <a:lnTo>
                <a:pt x="0" y="215534"/>
              </a:lnTo>
              <a:lnTo>
                <a:pt x="0" y="431069"/>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73195A-9727-4E3F-8AEA-4DF4774CFFC1}">
      <dsp:nvSpPr>
        <dsp:cNvPr id="0" name=""/>
        <dsp:cNvSpPr/>
      </dsp:nvSpPr>
      <dsp:spPr>
        <a:xfrm>
          <a:off x="4355" y="2909105"/>
          <a:ext cx="1616511" cy="1733471"/>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  Примеры из литературы</a:t>
          </a:r>
        </a:p>
      </dsp:txBody>
      <dsp:txXfrm>
        <a:off x="51701" y="2956451"/>
        <a:ext cx="1521819" cy="1638779"/>
      </dsp:txXfrm>
    </dsp:sp>
    <dsp:sp modelId="{EEC8EF62-F34E-4EBD-95EE-EDDD69D5E86E}">
      <dsp:nvSpPr>
        <dsp:cNvPr id="0" name=""/>
        <dsp:cNvSpPr/>
      </dsp:nvSpPr>
      <dsp:spPr>
        <a:xfrm>
          <a:off x="2914076" y="2478035"/>
          <a:ext cx="1050732" cy="431069"/>
        </a:xfrm>
        <a:custGeom>
          <a:avLst/>
          <a:gdLst/>
          <a:ahLst/>
          <a:cxnLst/>
          <a:rect l="0" t="0" r="0" b="0"/>
          <a:pathLst>
            <a:path>
              <a:moveTo>
                <a:pt x="1050732" y="0"/>
              </a:moveTo>
              <a:lnTo>
                <a:pt x="1050732" y="215534"/>
              </a:lnTo>
              <a:lnTo>
                <a:pt x="0" y="215534"/>
              </a:lnTo>
              <a:lnTo>
                <a:pt x="0" y="431069"/>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6665B8E-BC5B-4205-B110-C0F58B6C13E9}">
      <dsp:nvSpPr>
        <dsp:cNvPr id="0" name=""/>
        <dsp:cNvSpPr/>
      </dsp:nvSpPr>
      <dsp:spPr>
        <a:xfrm>
          <a:off x="2105820" y="2909105"/>
          <a:ext cx="1616511" cy="176276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ts val="0"/>
            </a:spcAft>
            <a:buNone/>
          </a:pPr>
          <a:r>
            <a:rPr lang="ru-RU" sz="1800" kern="1200" dirty="0"/>
            <a:t> Примеры из истории</a:t>
          </a:r>
        </a:p>
      </dsp:txBody>
      <dsp:txXfrm>
        <a:off x="2153166" y="2956451"/>
        <a:ext cx="1521819" cy="1668070"/>
      </dsp:txXfrm>
    </dsp:sp>
    <dsp:sp modelId="{ADE86BA8-D5F1-4065-AD52-91474BFDC11D}">
      <dsp:nvSpPr>
        <dsp:cNvPr id="0" name=""/>
        <dsp:cNvSpPr/>
      </dsp:nvSpPr>
      <dsp:spPr>
        <a:xfrm>
          <a:off x="3964809" y="2478035"/>
          <a:ext cx="1050732" cy="431069"/>
        </a:xfrm>
        <a:custGeom>
          <a:avLst/>
          <a:gdLst/>
          <a:ahLst/>
          <a:cxnLst/>
          <a:rect l="0" t="0" r="0" b="0"/>
          <a:pathLst>
            <a:path>
              <a:moveTo>
                <a:pt x="0" y="0"/>
              </a:moveTo>
              <a:lnTo>
                <a:pt x="0" y="215534"/>
              </a:lnTo>
              <a:lnTo>
                <a:pt x="1050732" y="215534"/>
              </a:lnTo>
              <a:lnTo>
                <a:pt x="1050732" y="431069"/>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0B103E-12DB-40AE-AE34-0A1637F8BA75}">
      <dsp:nvSpPr>
        <dsp:cNvPr id="0" name=""/>
        <dsp:cNvSpPr/>
      </dsp:nvSpPr>
      <dsp:spPr>
        <a:xfrm>
          <a:off x="4207285" y="2909105"/>
          <a:ext cx="1616511" cy="1733471"/>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   Обобщённые примеры</a:t>
          </a:r>
        </a:p>
      </dsp:txBody>
      <dsp:txXfrm>
        <a:off x="4254631" y="2956451"/>
        <a:ext cx="1521819" cy="1638779"/>
      </dsp:txXfrm>
    </dsp:sp>
    <dsp:sp modelId="{34EAC495-81AB-4B4B-9728-770B6F9C4B42}">
      <dsp:nvSpPr>
        <dsp:cNvPr id="0" name=""/>
        <dsp:cNvSpPr/>
      </dsp:nvSpPr>
      <dsp:spPr>
        <a:xfrm>
          <a:off x="3964809" y="2478035"/>
          <a:ext cx="3152197" cy="431069"/>
        </a:xfrm>
        <a:custGeom>
          <a:avLst/>
          <a:gdLst/>
          <a:ahLst/>
          <a:cxnLst/>
          <a:rect l="0" t="0" r="0" b="0"/>
          <a:pathLst>
            <a:path>
              <a:moveTo>
                <a:pt x="0" y="0"/>
              </a:moveTo>
              <a:lnTo>
                <a:pt x="0" y="215534"/>
              </a:lnTo>
              <a:lnTo>
                <a:pt x="3152197" y="215534"/>
              </a:lnTo>
              <a:lnTo>
                <a:pt x="3152197" y="431069"/>
              </a:lnTo>
            </a:path>
          </a:pathLst>
        </a:custGeom>
        <a:noFill/>
        <a:ln w="19050" cap="rnd"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D4A318-7B59-4A5A-8877-963CB85004E3}">
      <dsp:nvSpPr>
        <dsp:cNvPr id="0" name=""/>
        <dsp:cNvSpPr/>
      </dsp:nvSpPr>
      <dsp:spPr>
        <a:xfrm>
          <a:off x="6308750" y="2909105"/>
          <a:ext cx="1616511" cy="1762762"/>
        </a:xfrm>
        <a:prstGeom prst="roundRect">
          <a:avLst>
            <a:gd name="adj" fmla="val 10000"/>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t> Конкретные примеры из жизни («случаи»)</a:t>
          </a:r>
        </a:p>
      </dsp:txBody>
      <dsp:txXfrm>
        <a:off x="6356096" y="2956451"/>
        <a:ext cx="1521819" cy="16680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ADF46-ADA4-4401-94F6-6508724E83B5}" type="datetimeFigureOut">
              <a:rPr lang="ru-RU" smtClean="0"/>
              <a:pPr/>
              <a:t>20.12.2017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83848E-2172-40CD-9DDA-2153FC49032A}" type="slidenum">
              <a:rPr lang="ru-RU" smtClean="0"/>
              <a:pPr/>
              <a:t>‹#›</a:t>
            </a:fld>
            <a:endParaRPr lang="ru-RU" dirty="0"/>
          </a:p>
        </p:txBody>
      </p:sp>
    </p:spTree>
    <p:extLst>
      <p:ext uri="{BB962C8B-B14F-4D97-AF65-F5344CB8AC3E}">
        <p14:creationId xmlns:p14="http://schemas.microsoft.com/office/powerpoint/2010/main" xmlns="" val="1269153133"/>
      </p:ext>
    </p:extLst>
  </p:cSld>
  <p:clrMap bg1="lt1" tx1="dk1" bg2="lt2" tx2="dk2" accent1="accent1" accent2="accent2" accent3="accent3" accent4="accent4" accent5="accent5" accent6="accent6" hlink="hlink" folHlink="folHlink"/>
  <p:notesStyle>
    <a:lvl1pPr marL="0" algn="l" defTabSz="910212" rtl="0" eaLnBrk="1" latinLnBrk="0" hangingPunct="1">
      <a:defRPr sz="1200" kern="1200">
        <a:solidFill>
          <a:schemeClr val="tx1"/>
        </a:solidFill>
        <a:latin typeface="+mn-lt"/>
        <a:ea typeface="+mn-ea"/>
        <a:cs typeface="+mn-cs"/>
      </a:defRPr>
    </a:lvl1pPr>
    <a:lvl2pPr marL="455108" algn="l" defTabSz="910212" rtl="0" eaLnBrk="1" latinLnBrk="0" hangingPunct="1">
      <a:defRPr sz="1200" kern="1200">
        <a:solidFill>
          <a:schemeClr val="tx1"/>
        </a:solidFill>
        <a:latin typeface="+mn-lt"/>
        <a:ea typeface="+mn-ea"/>
        <a:cs typeface="+mn-cs"/>
      </a:defRPr>
    </a:lvl2pPr>
    <a:lvl3pPr marL="910212" algn="l" defTabSz="910212" rtl="0" eaLnBrk="1" latinLnBrk="0" hangingPunct="1">
      <a:defRPr sz="1200" kern="1200">
        <a:solidFill>
          <a:schemeClr val="tx1"/>
        </a:solidFill>
        <a:latin typeface="+mn-lt"/>
        <a:ea typeface="+mn-ea"/>
        <a:cs typeface="+mn-cs"/>
      </a:defRPr>
    </a:lvl3pPr>
    <a:lvl4pPr marL="1365322" algn="l" defTabSz="910212" rtl="0" eaLnBrk="1" latinLnBrk="0" hangingPunct="1">
      <a:defRPr sz="1200" kern="1200">
        <a:solidFill>
          <a:schemeClr val="tx1"/>
        </a:solidFill>
        <a:latin typeface="+mn-lt"/>
        <a:ea typeface="+mn-ea"/>
        <a:cs typeface="+mn-cs"/>
      </a:defRPr>
    </a:lvl4pPr>
    <a:lvl5pPr marL="1820430" algn="l" defTabSz="910212" rtl="0" eaLnBrk="1" latinLnBrk="0" hangingPunct="1">
      <a:defRPr sz="1200" kern="1200">
        <a:solidFill>
          <a:schemeClr val="tx1"/>
        </a:solidFill>
        <a:latin typeface="+mn-lt"/>
        <a:ea typeface="+mn-ea"/>
        <a:cs typeface="+mn-cs"/>
      </a:defRPr>
    </a:lvl5pPr>
    <a:lvl6pPr marL="2275534" algn="l" defTabSz="910212" rtl="0" eaLnBrk="1" latinLnBrk="0" hangingPunct="1">
      <a:defRPr sz="1200" kern="1200">
        <a:solidFill>
          <a:schemeClr val="tx1"/>
        </a:solidFill>
        <a:latin typeface="+mn-lt"/>
        <a:ea typeface="+mn-ea"/>
        <a:cs typeface="+mn-cs"/>
      </a:defRPr>
    </a:lvl6pPr>
    <a:lvl7pPr marL="2730640" algn="l" defTabSz="910212" rtl="0" eaLnBrk="1" latinLnBrk="0" hangingPunct="1">
      <a:defRPr sz="1200" kern="1200">
        <a:solidFill>
          <a:schemeClr val="tx1"/>
        </a:solidFill>
        <a:latin typeface="+mn-lt"/>
        <a:ea typeface="+mn-ea"/>
        <a:cs typeface="+mn-cs"/>
      </a:defRPr>
    </a:lvl7pPr>
    <a:lvl8pPr marL="3185751" algn="l" defTabSz="910212" rtl="0" eaLnBrk="1" latinLnBrk="0" hangingPunct="1">
      <a:defRPr sz="1200" kern="1200">
        <a:solidFill>
          <a:schemeClr val="tx1"/>
        </a:solidFill>
        <a:latin typeface="+mn-lt"/>
        <a:ea typeface="+mn-ea"/>
        <a:cs typeface="+mn-cs"/>
      </a:defRPr>
    </a:lvl8pPr>
    <a:lvl9pPr marL="3640856" algn="l" defTabSz="9102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83BEF4-40B4-4F5C-B9D3-790756FEAEDC}"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3"/>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555" indent="0" algn="ctr">
              <a:buNone/>
              <a:defRPr>
                <a:solidFill>
                  <a:schemeClr val="tx1">
                    <a:tint val="75000"/>
                  </a:schemeClr>
                </a:solidFill>
              </a:defRPr>
            </a:lvl2pPr>
            <a:lvl3pPr marL="913110" indent="0" algn="ctr">
              <a:buNone/>
              <a:defRPr>
                <a:solidFill>
                  <a:schemeClr val="tx1">
                    <a:tint val="75000"/>
                  </a:schemeClr>
                </a:solidFill>
              </a:defRPr>
            </a:lvl3pPr>
            <a:lvl4pPr marL="1369664" indent="0" algn="ctr">
              <a:buNone/>
              <a:defRPr>
                <a:solidFill>
                  <a:schemeClr val="tx1">
                    <a:tint val="75000"/>
                  </a:schemeClr>
                </a:solidFill>
              </a:defRPr>
            </a:lvl4pPr>
            <a:lvl5pPr marL="1826221" indent="0" algn="ctr">
              <a:buNone/>
              <a:defRPr>
                <a:solidFill>
                  <a:schemeClr val="tx1">
                    <a:tint val="75000"/>
                  </a:schemeClr>
                </a:solidFill>
              </a:defRPr>
            </a:lvl5pPr>
            <a:lvl6pPr marL="2282774" indent="0" algn="ctr">
              <a:buNone/>
              <a:defRPr>
                <a:solidFill>
                  <a:schemeClr val="tx1">
                    <a:tint val="75000"/>
                  </a:schemeClr>
                </a:solidFill>
              </a:defRPr>
            </a:lvl6pPr>
            <a:lvl7pPr marL="2739331" indent="0" algn="ctr">
              <a:buNone/>
              <a:defRPr>
                <a:solidFill>
                  <a:schemeClr val="tx1">
                    <a:tint val="75000"/>
                  </a:schemeClr>
                </a:solidFill>
              </a:defRPr>
            </a:lvl7pPr>
            <a:lvl8pPr marL="3195886" indent="0" algn="ctr">
              <a:buNone/>
              <a:defRPr>
                <a:solidFill>
                  <a:schemeClr val="tx1">
                    <a:tint val="75000"/>
                  </a:schemeClr>
                </a:solidFill>
              </a:defRPr>
            </a:lvl8pPr>
            <a:lvl9pPr marL="365243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8726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4872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3"/>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43"/>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61175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8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ru-RU" dirty="0"/>
          </a:p>
        </p:txBody>
      </p:sp>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a:t>Образец текста</a:t>
            </a:r>
          </a:p>
        </p:txBody>
      </p:sp>
    </p:spTree>
    <p:extLst>
      <p:ext uri="{BB962C8B-B14F-4D97-AF65-F5344CB8AC3E}">
        <p14:creationId xmlns:p14="http://schemas.microsoft.com/office/powerpoint/2010/main" xmlns="" val="661011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4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1565244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9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139610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4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258779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2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208611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r>
              <a:rPr lang="ru-RU" noProof="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7C7097-83C2-498F-A428-3694BF06E74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525577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6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633772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7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195979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319043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72132" y="1142985"/>
            <a:ext cx="3143272" cy="2643206"/>
          </a:xfrm>
          <a:solidFill>
            <a:srgbClr val="B9CDE5">
              <a:alpha val="29804"/>
            </a:srgbClr>
          </a:solidFill>
          <a:ln>
            <a:solidFill>
              <a:schemeClr val="accent5">
                <a:lumMod val="75000"/>
              </a:schemeClr>
            </a:solidFill>
          </a:ln>
        </p:spPr>
        <p:txBody>
          <a:bodyPr>
            <a:noAutofit/>
          </a:bodyPr>
          <a:lstStyle>
            <a:lvl1pPr>
              <a:defRPr sz="1800" b="0">
                <a:solidFill>
                  <a:schemeClr val="accent5">
                    <a:lumMod val="50000"/>
                  </a:schemeClr>
                </a:solidFill>
                <a:effectLst/>
              </a:defRPr>
            </a:lvl1pPr>
          </a:lstStyle>
          <a:p>
            <a:pPr lvl="0"/>
            <a:r>
              <a:rPr lang="ru-RU"/>
              <a:t>Образец текста</a:t>
            </a:r>
          </a:p>
        </p:txBody>
      </p:sp>
      <p:sp>
        <p:nvSpPr>
          <p:cNvPr id="6" name="Содержимое 2"/>
          <p:cNvSpPr>
            <a:spLocks noGrp="1"/>
          </p:cNvSpPr>
          <p:nvPr>
            <p:ph idx="11" hasCustomPrompt="1"/>
          </p:nvPr>
        </p:nvSpPr>
        <p:spPr>
          <a:xfrm>
            <a:off x="428596" y="1214424"/>
            <a:ext cx="1928826" cy="338554"/>
          </a:xfrm>
          <a:prstGeom prst="flowChartProcess">
            <a:avLst/>
          </a:prstGeom>
          <a:noFill/>
          <a:effectLst>
            <a:outerShdw blurRad="50800" dist="38100" dir="2700000" algn="tl" rotWithShape="0">
              <a:prstClr val="black">
                <a:alpha val="40000"/>
              </a:prstClr>
            </a:outerShdw>
          </a:effectLst>
        </p:spPr>
        <p:txBody>
          <a:bodyPr>
            <a:noAutofit/>
          </a:bodyPr>
          <a:lstStyle>
            <a:lvl1pPr algn="l" rtl="0" fontAlgn="auto">
              <a:spcBef>
                <a:spcPts val="0"/>
              </a:spcBef>
              <a:spcAft>
                <a:spcPts val="0"/>
              </a:spcAft>
              <a:defRPr lang="ru-RU" sz="1600" b="1" kern="0" cap="all" dirty="0" smtClean="0">
                <a:ln w="6350" cmpd="sng">
                  <a:solidFill>
                    <a:schemeClr val="bg1"/>
                  </a:solidFill>
                  <a:prstDash val="solid"/>
                </a:ln>
                <a:solidFill>
                  <a:schemeClr val="accent2"/>
                </a:solidFill>
                <a:effectLst>
                  <a:reflection blurRad="12700" stA="28000" endPos="45000" dist="1000" dir="5400000" sy="-100000" algn="bl" rotWithShape="0"/>
                </a:effectLst>
                <a:latin typeface="Arial Black" pitchFamily="34" charset="0"/>
                <a:ea typeface="+mn-ea"/>
                <a:cs typeface="+mn-cs"/>
              </a:defRPr>
            </a:lvl1pPr>
          </a:lstStyle>
          <a:p>
            <a:pPr lvl="0"/>
            <a:r>
              <a:rPr lang="ru-RU" dirty="0"/>
              <a:t>Авторы</a:t>
            </a:r>
          </a:p>
        </p:txBody>
      </p:sp>
    </p:spTree>
    <p:extLst>
      <p:ext uri="{BB962C8B-B14F-4D97-AF65-F5344CB8AC3E}">
        <p14:creationId xmlns:p14="http://schemas.microsoft.com/office/powerpoint/2010/main" xmlns="" val="4282148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5"/>
            <a:ext cx="8229600" cy="1143000"/>
          </a:xfrm>
        </p:spPr>
        <p:txBody>
          <a:bodyPr/>
          <a:lstStyle/>
          <a:p>
            <a:r>
              <a:rPr lang="ru-RU" dirty="0"/>
              <a:t>Образец заголовка</a:t>
            </a:r>
          </a:p>
        </p:txBody>
      </p:sp>
      <p:sp>
        <p:nvSpPr>
          <p:cNvPr id="3" name="Дата 2"/>
          <p:cNvSpPr>
            <a:spLocks noGrp="1"/>
          </p:cNvSpPr>
          <p:nvPr>
            <p:ph type="dt" sz="half" idx="10"/>
          </p:nvPr>
        </p:nvSpPr>
        <p:spPr/>
        <p:txBody>
          <a:bodyPr/>
          <a:lstStyle/>
          <a:p>
            <a:fld id="{465B7319-8752-43DC-9251-6FF6EC4E5500}" type="datetimeFigureOut">
              <a:rPr lang="ru-RU" smtClean="0">
                <a:solidFill>
                  <a:prstClr val="black">
                    <a:tint val="75000"/>
                  </a:prstClr>
                </a:solidFill>
              </a:rPr>
              <a:pPr/>
              <a:t>20.12.2017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9A00933E-8E9E-46F7-A2F2-BCFA8E62F16D}"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42221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15D25504-73CC-41AF-817A-93D0002FAD10}"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EB2970-D293-4C59-9826-9BD12E0A7C0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364286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E517151-D429-4D58-82E0-57D07086A211}"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06A5677-B2BC-46B5-9477-14F05DFBD9B9}"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045067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2774DE1-1467-404F-BF76-BF3E240E64AC}"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CF863EA-4DB3-41ED-BA08-6ED54A7BAC00}"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04717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64E4C667-6F86-468F-A528-5D725AFA2D6A}"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1BD9FDDA-4519-4454-B2E6-3998D11FD1BB}"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9172164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364D4D00-ABF2-4D46-8A03-1331DF52E104}"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68D441E-1679-4295-AEC1-237EB877C80E}"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89105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84FA7B6F-1E07-459E-BAF3-95BCEC08A2E7}"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94BE4191-414E-42B6-9928-72EE76E7D45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28590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9024E04-4559-4F90-B21C-95031D43DB85}"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631E9B70-021E-4557-96DE-230194FCFFE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45866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2C3C504A-A51B-4B44-8816-1F7A2BB11FCB}"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97836E8-9C9D-4510-B557-684F297AA59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7529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8"/>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55" indent="0">
              <a:buNone/>
              <a:defRPr sz="1800">
                <a:solidFill>
                  <a:schemeClr val="tx1">
                    <a:tint val="75000"/>
                  </a:schemeClr>
                </a:solidFill>
              </a:defRPr>
            </a:lvl2pPr>
            <a:lvl3pPr marL="913110" indent="0">
              <a:buNone/>
              <a:defRPr sz="1600">
                <a:solidFill>
                  <a:schemeClr val="tx1">
                    <a:tint val="75000"/>
                  </a:schemeClr>
                </a:solidFill>
              </a:defRPr>
            </a:lvl3pPr>
            <a:lvl4pPr marL="1369664" indent="0">
              <a:buNone/>
              <a:defRPr sz="1400">
                <a:solidFill>
                  <a:schemeClr val="tx1">
                    <a:tint val="75000"/>
                  </a:schemeClr>
                </a:solidFill>
              </a:defRPr>
            </a:lvl4pPr>
            <a:lvl5pPr marL="1826221" indent="0">
              <a:buNone/>
              <a:defRPr sz="1400">
                <a:solidFill>
                  <a:schemeClr val="tx1">
                    <a:tint val="75000"/>
                  </a:schemeClr>
                </a:solidFill>
              </a:defRPr>
            </a:lvl5pPr>
            <a:lvl6pPr marL="2282774" indent="0">
              <a:buNone/>
              <a:defRPr sz="1400">
                <a:solidFill>
                  <a:schemeClr val="tx1">
                    <a:tint val="75000"/>
                  </a:schemeClr>
                </a:solidFill>
              </a:defRPr>
            </a:lvl6pPr>
            <a:lvl7pPr marL="2739331" indent="0">
              <a:buNone/>
              <a:defRPr sz="1400">
                <a:solidFill>
                  <a:schemeClr val="tx1">
                    <a:tint val="75000"/>
                  </a:schemeClr>
                </a:solidFill>
              </a:defRPr>
            </a:lvl7pPr>
            <a:lvl8pPr marL="3195886" indent="0">
              <a:buNone/>
              <a:defRPr sz="1400">
                <a:solidFill>
                  <a:schemeClr val="tx1">
                    <a:tint val="75000"/>
                  </a:schemeClr>
                </a:solidFill>
              </a:defRPr>
            </a:lvl8pPr>
            <a:lvl9pPr marL="3652439"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739789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BA813808-4562-4B7D-8CB4-EEE3A322A89C}"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BF215E0-2267-483D-B974-81146CA66E94}"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3293917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5D25504-73CC-41AF-817A-93D0002FAD10}"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EB2970-D293-4C59-9826-9BD12E0A7C0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431759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5D25504-73CC-41AF-817A-93D0002FAD10}"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EB2970-D293-4C59-9826-9BD12E0A7C02}" type="slidenum">
              <a:rPr lang="ru-RU" smtClean="0">
                <a:solidFill>
                  <a:prstClr val="black">
                    <a:tint val="75000"/>
                  </a:prstClr>
                </a:solidFill>
              </a:rPr>
              <a:pPr>
                <a:defRPr/>
              </a:pPr>
              <a:t>‹#›</a:t>
            </a:fld>
            <a:endParaRPr lang="ru-RU" dirty="0">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783002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5D25504-73CC-41AF-817A-93D0002FAD10}"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EB2970-D293-4C59-9826-9BD12E0A7C0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1409729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5D25504-73CC-41AF-817A-93D0002FAD10}"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EB2970-D293-4C59-9826-9BD12E0A7C02}" type="slidenum">
              <a:rPr lang="ru-RU" smtClean="0">
                <a:solidFill>
                  <a:prstClr val="black">
                    <a:tint val="75000"/>
                  </a:prstClr>
                </a:solidFill>
              </a:rPr>
              <a:pPr>
                <a:defRPr/>
              </a:pPr>
              <a:t>‹#›</a:t>
            </a:fld>
            <a:endParaRPr lang="ru-RU" dirty="0">
              <a:solidFill>
                <a:prstClr val="black">
                  <a:tint val="75000"/>
                </a:prst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404961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15D25504-73CC-41AF-817A-93D0002FAD10}"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2EB2970-D293-4C59-9826-9BD12E0A7C0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64048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ABAE8E73-FA08-4573-B097-3743A1EDA6EE}"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6627A5E-1F2E-483F-BA22-2B3231280302}"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40816970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B43576F6-71C6-46BE-9F49-B7DA89EB075F}" type="datetimeFigureOut">
              <a:rPr lang="ru-RU" smtClean="0">
                <a:solidFill>
                  <a:prstClr val="black">
                    <a:tint val="75000"/>
                  </a:prstClr>
                </a:solidFill>
              </a:rPr>
              <a:pPr>
                <a:defRPr/>
              </a:pPr>
              <a:t>20.12.2017</a:t>
            </a:fld>
            <a:endParaRPr lang="ru-RU"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4EF510D-B0E4-41AC-9FA7-50654432B338}"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xmlns="" val="2517764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Титульный слайд">
    <p:spTree>
      <p:nvGrpSpPr>
        <p:cNvPr id="1" name=""/>
        <p:cNvGrpSpPr/>
        <p:nvPr/>
      </p:nvGrpSpPr>
      <p:grpSpPr>
        <a:xfrm>
          <a:off x="0" y="0"/>
          <a:ext cx="0" cy="0"/>
          <a:chOff x="0" y="0"/>
          <a:chExt cx="0" cy="0"/>
        </a:xfrm>
      </p:grpSpPr>
      <p:sp>
        <p:nvSpPr>
          <p:cNvPr id="2" name="Заголовок 1"/>
          <p:cNvSpPr txBox="1">
            <a:spLocks/>
          </p:cNvSpPr>
          <p:nvPr userDrawn="1"/>
        </p:nvSpPr>
        <p:spPr bwMode="auto">
          <a:xfrm>
            <a:off x="876934" y="1643"/>
            <a:ext cx="985532" cy="1171629"/>
          </a:xfrm>
          <a:prstGeom prst="rect">
            <a:avLst/>
          </a:prstGeom>
          <a:noFill/>
          <a:ln w="9525">
            <a:noFill/>
            <a:miter lim="800000"/>
            <a:headEnd/>
            <a:tailEnd/>
          </a:ln>
        </p:spPr>
        <p:txBody>
          <a:bodyPr lIns="94528" tIns="31509" rIns="94528" bIns="31509" anchor="ctr">
            <a:spAutoFit/>
          </a:bodyPr>
          <a:lstStyle>
            <a:defPPr>
              <a:defRPr lang="ru-RU"/>
            </a:defPPr>
            <a:lvl1pPr defTabSz="912652" eaLnBrk="0" hangingPunct="0">
              <a:lnSpc>
                <a:spcPct val="100000"/>
              </a:lnSpc>
              <a:defRPr sz="4800">
                <a:solidFill>
                  <a:schemeClr val="bg1"/>
                </a:solidFill>
                <a:latin typeface="PT Sans Narrow" pitchFamily="34" charset="-52"/>
                <a:cs typeface="Segoe UI" pitchFamily="34" charset="0"/>
              </a:defRPr>
            </a:lvl1pPr>
            <a:lvl2pPr algn="ctr" eaLnBrk="0" hangingPunct="0">
              <a:defRPr sz="5000">
                <a:latin typeface="Calibri" pitchFamily="34" charset="0"/>
              </a:defRPr>
            </a:lvl2pPr>
            <a:lvl3pPr algn="ctr" eaLnBrk="0" hangingPunct="0">
              <a:defRPr sz="5000">
                <a:latin typeface="Calibri" pitchFamily="34" charset="0"/>
              </a:defRPr>
            </a:lvl3pPr>
            <a:lvl4pPr algn="ctr" eaLnBrk="0" hangingPunct="0">
              <a:defRPr sz="5000">
                <a:latin typeface="Calibri" pitchFamily="34" charset="0"/>
              </a:defRPr>
            </a:lvl4pPr>
            <a:lvl5pPr algn="ctr" eaLnBrk="0" hangingPunct="0">
              <a:defRPr sz="5000">
                <a:latin typeface="Calibri" pitchFamily="34" charset="0"/>
              </a:defRPr>
            </a:lvl5pPr>
            <a:lvl6pPr marL="521528" algn="ctr" fontAlgn="base">
              <a:spcBef>
                <a:spcPct val="0"/>
              </a:spcBef>
              <a:spcAft>
                <a:spcPct val="0"/>
              </a:spcAft>
              <a:defRPr sz="5000">
                <a:latin typeface="Calibri" pitchFamily="34" charset="0"/>
              </a:defRPr>
            </a:lvl6pPr>
            <a:lvl7pPr marL="1043056" algn="ctr" fontAlgn="base">
              <a:spcBef>
                <a:spcPct val="0"/>
              </a:spcBef>
              <a:spcAft>
                <a:spcPct val="0"/>
              </a:spcAft>
              <a:defRPr sz="5000">
                <a:latin typeface="Calibri" pitchFamily="34" charset="0"/>
              </a:defRPr>
            </a:lvl7pPr>
            <a:lvl8pPr marL="1564584" algn="ctr" fontAlgn="base">
              <a:spcBef>
                <a:spcPct val="0"/>
              </a:spcBef>
              <a:spcAft>
                <a:spcPct val="0"/>
              </a:spcAft>
              <a:defRPr sz="5000">
                <a:latin typeface="Calibri" pitchFamily="34" charset="0"/>
              </a:defRPr>
            </a:lvl8pPr>
            <a:lvl9pPr marL="2086112" algn="ctr" fontAlgn="base">
              <a:spcBef>
                <a:spcPct val="0"/>
              </a:spcBef>
              <a:spcAft>
                <a:spcPct val="0"/>
              </a:spcAft>
              <a:defRPr sz="5000">
                <a:latin typeface="Calibri" pitchFamily="34" charset="0"/>
              </a:defRPr>
            </a:lvl9pPr>
          </a:lstStyle>
          <a:p>
            <a:pPr>
              <a:defRPr/>
            </a:pPr>
            <a:r>
              <a:rPr lang="ru-RU" sz="1800" cap="all" dirty="0">
                <a:solidFill>
                  <a:prstClr val="white">
                    <a:lumMod val="65000"/>
                  </a:prstClr>
                </a:solidFill>
                <a:cs typeface="Arial" pitchFamily="34" charset="0"/>
              </a:rPr>
              <a:t>Портал</a:t>
            </a:r>
            <a:r>
              <a:rPr lang="en-US" sz="1800" cap="all" dirty="0">
                <a:solidFill>
                  <a:prstClr val="white">
                    <a:lumMod val="65000"/>
                  </a:prstClr>
                </a:solidFill>
                <a:cs typeface="Arial" pitchFamily="34" charset="0"/>
              </a:rPr>
              <a:t> </a:t>
            </a:r>
          </a:p>
          <a:p>
            <a:pPr>
              <a:defRPr/>
            </a:pPr>
            <a:r>
              <a:rPr lang="ru-RU" sz="1800" cap="all" dirty="0">
                <a:solidFill>
                  <a:prstClr val="white">
                    <a:lumMod val="65000"/>
                  </a:prstClr>
                </a:solidFill>
                <a:cs typeface="Arial" pitchFamily="34" charset="0"/>
              </a:rPr>
              <a:t>фермера</a:t>
            </a:r>
          </a:p>
        </p:txBody>
      </p:sp>
      <p:sp>
        <p:nvSpPr>
          <p:cNvPr id="3" name="Овал 2"/>
          <p:cNvSpPr/>
          <p:nvPr userDrawn="1"/>
        </p:nvSpPr>
        <p:spPr>
          <a:xfrm>
            <a:off x="200908" y="228937"/>
            <a:ext cx="659736" cy="69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
        <p:nvSpPr>
          <p:cNvPr id="4" name="Freeform 5"/>
          <p:cNvSpPr>
            <a:spLocks noEditPoints="1"/>
          </p:cNvSpPr>
          <p:nvPr userDrawn="1"/>
        </p:nvSpPr>
        <p:spPr bwMode="auto">
          <a:xfrm>
            <a:off x="343444" y="380121"/>
            <a:ext cx="373307" cy="361402"/>
          </a:xfrm>
          <a:custGeom>
            <a:avLst/>
            <a:gdLst>
              <a:gd name="T0" fmla="*/ 2147483647 w 558"/>
              <a:gd name="T1" fmla="*/ 2147483647 h 510"/>
              <a:gd name="T2" fmla="*/ 2147483647 w 558"/>
              <a:gd name="T3" fmla="*/ 2147483647 h 510"/>
              <a:gd name="T4" fmla="*/ 2147483647 w 558"/>
              <a:gd name="T5" fmla="*/ 2147483647 h 510"/>
              <a:gd name="T6" fmla="*/ 2147483647 w 558"/>
              <a:gd name="T7" fmla="*/ 2147483647 h 510"/>
              <a:gd name="T8" fmla="*/ 2147483647 w 558"/>
              <a:gd name="T9" fmla="*/ 2147483647 h 510"/>
              <a:gd name="T10" fmla="*/ 2147483647 w 558"/>
              <a:gd name="T11" fmla="*/ 2147483647 h 510"/>
              <a:gd name="T12" fmla="*/ 2147483647 w 558"/>
              <a:gd name="T13" fmla="*/ 2147483647 h 510"/>
              <a:gd name="T14" fmla="*/ 2147483647 w 558"/>
              <a:gd name="T15" fmla="*/ 2147483647 h 510"/>
              <a:gd name="T16" fmla="*/ 2147483647 w 558"/>
              <a:gd name="T17" fmla="*/ 2147483647 h 510"/>
              <a:gd name="T18" fmla="*/ 2147483647 w 558"/>
              <a:gd name="T19" fmla="*/ 2147483647 h 510"/>
              <a:gd name="T20" fmla="*/ 2147483647 w 558"/>
              <a:gd name="T21" fmla="*/ 2147483647 h 510"/>
              <a:gd name="T22" fmla="*/ 2147483647 w 558"/>
              <a:gd name="T23" fmla="*/ 2147483647 h 510"/>
              <a:gd name="T24" fmla="*/ 2147483647 w 558"/>
              <a:gd name="T25" fmla="*/ 2147483647 h 510"/>
              <a:gd name="T26" fmla="*/ 2147483647 w 558"/>
              <a:gd name="T27" fmla="*/ 2147483647 h 510"/>
              <a:gd name="T28" fmla="*/ 2147483647 w 558"/>
              <a:gd name="T29" fmla="*/ 2147483647 h 510"/>
              <a:gd name="T30" fmla="*/ 2147483647 w 558"/>
              <a:gd name="T31" fmla="*/ 2147483647 h 510"/>
              <a:gd name="T32" fmla="*/ 2147483647 w 558"/>
              <a:gd name="T33" fmla="*/ 2147483647 h 510"/>
              <a:gd name="T34" fmla="*/ 2147483647 w 558"/>
              <a:gd name="T35" fmla="*/ 2147483647 h 510"/>
              <a:gd name="T36" fmla="*/ 2147483647 w 558"/>
              <a:gd name="T37" fmla="*/ 2147483647 h 510"/>
              <a:gd name="T38" fmla="*/ 2147483647 w 558"/>
              <a:gd name="T39" fmla="*/ 2147483647 h 510"/>
              <a:gd name="T40" fmla="*/ 2147483647 w 558"/>
              <a:gd name="T41" fmla="*/ 2147483647 h 510"/>
              <a:gd name="T42" fmla="*/ 2147483647 w 558"/>
              <a:gd name="T43" fmla="*/ 2147483647 h 510"/>
              <a:gd name="T44" fmla="*/ 2147483647 w 558"/>
              <a:gd name="T45" fmla="*/ 2147483647 h 510"/>
              <a:gd name="T46" fmla="*/ 0 w 558"/>
              <a:gd name="T47" fmla="*/ 2147483647 h 510"/>
              <a:gd name="T48" fmla="*/ 2147483647 w 558"/>
              <a:gd name="T49" fmla="*/ 2147483647 h 510"/>
              <a:gd name="T50" fmla="*/ 2147483647 w 558"/>
              <a:gd name="T51" fmla="*/ 2147483647 h 510"/>
              <a:gd name="T52" fmla="*/ 2147483647 w 558"/>
              <a:gd name="T53" fmla="*/ 0 h 510"/>
              <a:gd name="T54" fmla="*/ 2147483647 w 558"/>
              <a:gd name="T55" fmla="*/ 2147483647 h 510"/>
              <a:gd name="T56" fmla="*/ 2147483647 w 558"/>
              <a:gd name="T57" fmla="*/ 2147483647 h 510"/>
              <a:gd name="T58" fmla="*/ 2147483647 w 558"/>
              <a:gd name="T59" fmla="*/ 2147483647 h 510"/>
              <a:gd name="T60" fmla="*/ 2147483647 w 558"/>
              <a:gd name="T61" fmla="*/ 2147483647 h 510"/>
              <a:gd name="T62" fmla="*/ 2147483647 w 558"/>
              <a:gd name="T63" fmla="*/ 2147483647 h 510"/>
              <a:gd name="T64" fmla="*/ 2147483647 w 558"/>
              <a:gd name="T65" fmla="*/ 2147483647 h 510"/>
              <a:gd name="T66" fmla="*/ 2147483647 w 558"/>
              <a:gd name="T67" fmla="*/ 2147483647 h 510"/>
              <a:gd name="T68" fmla="*/ 2147483647 w 558"/>
              <a:gd name="T69" fmla="*/ 2147483647 h 510"/>
              <a:gd name="T70" fmla="*/ 2147483647 w 558"/>
              <a:gd name="T71" fmla="*/ 2147483647 h 510"/>
              <a:gd name="T72" fmla="*/ 2147483647 w 558"/>
              <a:gd name="T73" fmla="*/ 2147483647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8" h="510">
                <a:moveTo>
                  <a:pt x="542" y="420"/>
                </a:moveTo>
                <a:cubicBezTo>
                  <a:pt x="542" y="435"/>
                  <a:pt x="537" y="449"/>
                  <a:pt x="526" y="459"/>
                </a:cubicBezTo>
                <a:cubicBezTo>
                  <a:pt x="507" y="478"/>
                  <a:pt x="507" y="478"/>
                  <a:pt x="507" y="478"/>
                </a:cubicBezTo>
                <a:cubicBezTo>
                  <a:pt x="497" y="488"/>
                  <a:pt x="483" y="494"/>
                  <a:pt x="469" y="493"/>
                </a:cubicBezTo>
                <a:cubicBezTo>
                  <a:pt x="459" y="504"/>
                  <a:pt x="445" y="510"/>
                  <a:pt x="430" y="510"/>
                </a:cubicBezTo>
                <a:cubicBezTo>
                  <a:pt x="404" y="510"/>
                  <a:pt x="404" y="510"/>
                  <a:pt x="404" y="510"/>
                </a:cubicBezTo>
                <a:cubicBezTo>
                  <a:pt x="389" y="510"/>
                  <a:pt x="375" y="504"/>
                  <a:pt x="366" y="493"/>
                </a:cubicBezTo>
                <a:cubicBezTo>
                  <a:pt x="351" y="494"/>
                  <a:pt x="337" y="488"/>
                  <a:pt x="327" y="478"/>
                </a:cubicBezTo>
                <a:cubicBezTo>
                  <a:pt x="308" y="459"/>
                  <a:pt x="308" y="459"/>
                  <a:pt x="308" y="459"/>
                </a:cubicBezTo>
                <a:cubicBezTo>
                  <a:pt x="298" y="449"/>
                  <a:pt x="293" y="435"/>
                  <a:pt x="293" y="421"/>
                </a:cubicBezTo>
                <a:cubicBezTo>
                  <a:pt x="283" y="411"/>
                  <a:pt x="276" y="397"/>
                  <a:pt x="276" y="382"/>
                </a:cubicBezTo>
                <a:cubicBezTo>
                  <a:pt x="276" y="356"/>
                  <a:pt x="276" y="356"/>
                  <a:pt x="276" y="356"/>
                </a:cubicBezTo>
                <a:cubicBezTo>
                  <a:pt x="276" y="341"/>
                  <a:pt x="283" y="327"/>
                  <a:pt x="293" y="317"/>
                </a:cubicBezTo>
                <a:cubicBezTo>
                  <a:pt x="293" y="303"/>
                  <a:pt x="298" y="289"/>
                  <a:pt x="308" y="279"/>
                </a:cubicBezTo>
                <a:cubicBezTo>
                  <a:pt x="327" y="260"/>
                  <a:pt x="327" y="260"/>
                  <a:pt x="327" y="260"/>
                </a:cubicBezTo>
                <a:cubicBezTo>
                  <a:pt x="337" y="250"/>
                  <a:pt x="351" y="244"/>
                  <a:pt x="366" y="244"/>
                </a:cubicBezTo>
                <a:cubicBezTo>
                  <a:pt x="375" y="234"/>
                  <a:pt x="389" y="228"/>
                  <a:pt x="404" y="228"/>
                </a:cubicBezTo>
                <a:cubicBezTo>
                  <a:pt x="430" y="228"/>
                  <a:pt x="430" y="228"/>
                  <a:pt x="430" y="228"/>
                </a:cubicBezTo>
                <a:cubicBezTo>
                  <a:pt x="445" y="228"/>
                  <a:pt x="459" y="234"/>
                  <a:pt x="469" y="244"/>
                </a:cubicBezTo>
                <a:cubicBezTo>
                  <a:pt x="483" y="244"/>
                  <a:pt x="497" y="250"/>
                  <a:pt x="507" y="260"/>
                </a:cubicBezTo>
                <a:cubicBezTo>
                  <a:pt x="526" y="279"/>
                  <a:pt x="526" y="279"/>
                  <a:pt x="526" y="279"/>
                </a:cubicBezTo>
                <a:cubicBezTo>
                  <a:pt x="537" y="289"/>
                  <a:pt x="542" y="303"/>
                  <a:pt x="542" y="318"/>
                </a:cubicBezTo>
                <a:cubicBezTo>
                  <a:pt x="552" y="327"/>
                  <a:pt x="558" y="341"/>
                  <a:pt x="558" y="356"/>
                </a:cubicBezTo>
                <a:cubicBezTo>
                  <a:pt x="558" y="382"/>
                  <a:pt x="558" y="382"/>
                  <a:pt x="558" y="382"/>
                </a:cubicBezTo>
                <a:cubicBezTo>
                  <a:pt x="558" y="397"/>
                  <a:pt x="552" y="411"/>
                  <a:pt x="542" y="420"/>
                </a:cubicBezTo>
                <a:close/>
                <a:moveTo>
                  <a:pt x="417" y="281"/>
                </a:moveTo>
                <a:cubicBezTo>
                  <a:pt x="369" y="281"/>
                  <a:pt x="329" y="320"/>
                  <a:pt x="329" y="369"/>
                </a:cubicBezTo>
                <a:cubicBezTo>
                  <a:pt x="329" y="418"/>
                  <a:pt x="369" y="457"/>
                  <a:pt x="417" y="457"/>
                </a:cubicBezTo>
                <a:cubicBezTo>
                  <a:pt x="466" y="457"/>
                  <a:pt x="505" y="418"/>
                  <a:pt x="505" y="369"/>
                </a:cubicBezTo>
                <a:cubicBezTo>
                  <a:pt x="505" y="320"/>
                  <a:pt x="466" y="281"/>
                  <a:pt x="417" y="281"/>
                </a:cubicBezTo>
                <a:close/>
                <a:moveTo>
                  <a:pt x="417" y="418"/>
                </a:moveTo>
                <a:cubicBezTo>
                  <a:pt x="390" y="418"/>
                  <a:pt x="369" y="396"/>
                  <a:pt x="369" y="369"/>
                </a:cubicBezTo>
                <a:cubicBezTo>
                  <a:pt x="369" y="342"/>
                  <a:pt x="390" y="320"/>
                  <a:pt x="417" y="320"/>
                </a:cubicBezTo>
                <a:cubicBezTo>
                  <a:pt x="444" y="320"/>
                  <a:pt x="466" y="342"/>
                  <a:pt x="466" y="369"/>
                </a:cubicBezTo>
                <a:cubicBezTo>
                  <a:pt x="466" y="396"/>
                  <a:pt x="444" y="418"/>
                  <a:pt x="417" y="418"/>
                </a:cubicBezTo>
                <a:close/>
                <a:moveTo>
                  <a:pt x="471" y="217"/>
                </a:moveTo>
                <a:cubicBezTo>
                  <a:pt x="461" y="205"/>
                  <a:pt x="445" y="198"/>
                  <a:pt x="428" y="198"/>
                </a:cubicBezTo>
                <a:cubicBezTo>
                  <a:pt x="399" y="198"/>
                  <a:pt x="399" y="198"/>
                  <a:pt x="399" y="198"/>
                </a:cubicBezTo>
                <a:cubicBezTo>
                  <a:pt x="382" y="198"/>
                  <a:pt x="366" y="205"/>
                  <a:pt x="356" y="217"/>
                </a:cubicBezTo>
                <a:cubicBezTo>
                  <a:pt x="339" y="217"/>
                  <a:pt x="324" y="223"/>
                  <a:pt x="312" y="234"/>
                </a:cubicBezTo>
                <a:cubicBezTo>
                  <a:pt x="291" y="255"/>
                  <a:pt x="291" y="255"/>
                  <a:pt x="291" y="255"/>
                </a:cubicBezTo>
                <a:cubicBezTo>
                  <a:pt x="280" y="267"/>
                  <a:pt x="274" y="283"/>
                  <a:pt x="274" y="299"/>
                </a:cubicBezTo>
                <a:cubicBezTo>
                  <a:pt x="262" y="310"/>
                  <a:pt x="255" y="325"/>
                  <a:pt x="255" y="342"/>
                </a:cubicBezTo>
                <a:cubicBezTo>
                  <a:pt x="255" y="369"/>
                  <a:pt x="255" y="369"/>
                  <a:pt x="255" y="369"/>
                </a:cubicBezTo>
                <a:cubicBezTo>
                  <a:pt x="179" y="369"/>
                  <a:pt x="179" y="369"/>
                  <a:pt x="179" y="369"/>
                </a:cubicBezTo>
                <a:cubicBezTo>
                  <a:pt x="162" y="345"/>
                  <a:pt x="134" y="330"/>
                  <a:pt x="102" y="330"/>
                </a:cubicBezTo>
                <a:cubicBezTo>
                  <a:pt x="72" y="330"/>
                  <a:pt x="45" y="344"/>
                  <a:pt x="27" y="366"/>
                </a:cubicBezTo>
                <a:cubicBezTo>
                  <a:pt x="13" y="361"/>
                  <a:pt x="0" y="351"/>
                  <a:pt x="0" y="339"/>
                </a:cubicBezTo>
                <a:cubicBezTo>
                  <a:pt x="0" y="239"/>
                  <a:pt x="0" y="239"/>
                  <a:pt x="0" y="239"/>
                </a:cubicBezTo>
                <a:cubicBezTo>
                  <a:pt x="0" y="223"/>
                  <a:pt x="13" y="209"/>
                  <a:pt x="30" y="209"/>
                </a:cubicBezTo>
                <a:cubicBezTo>
                  <a:pt x="202" y="209"/>
                  <a:pt x="202" y="209"/>
                  <a:pt x="202" y="209"/>
                </a:cubicBezTo>
                <a:cubicBezTo>
                  <a:pt x="268" y="52"/>
                  <a:pt x="268" y="52"/>
                  <a:pt x="268" y="52"/>
                </a:cubicBezTo>
                <a:cubicBezTo>
                  <a:pt x="281" y="22"/>
                  <a:pt x="299" y="0"/>
                  <a:pt x="328" y="0"/>
                </a:cubicBezTo>
                <a:cubicBezTo>
                  <a:pt x="472" y="0"/>
                  <a:pt x="472" y="0"/>
                  <a:pt x="472" y="0"/>
                </a:cubicBezTo>
                <a:cubicBezTo>
                  <a:pt x="500" y="0"/>
                  <a:pt x="524" y="23"/>
                  <a:pt x="524" y="52"/>
                </a:cubicBezTo>
                <a:cubicBezTo>
                  <a:pt x="524" y="243"/>
                  <a:pt x="524" y="243"/>
                  <a:pt x="524" y="243"/>
                </a:cubicBezTo>
                <a:cubicBezTo>
                  <a:pt x="515" y="234"/>
                  <a:pt x="515" y="234"/>
                  <a:pt x="515" y="234"/>
                </a:cubicBezTo>
                <a:cubicBezTo>
                  <a:pt x="503" y="223"/>
                  <a:pt x="488" y="217"/>
                  <a:pt x="471" y="217"/>
                </a:cubicBezTo>
                <a:close/>
                <a:moveTo>
                  <a:pt x="479" y="69"/>
                </a:moveTo>
                <a:cubicBezTo>
                  <a:pt x="479" y="50"/>
                  <a:pt x="463" y="34"/>
                  <a:pt x="444" y="34"/>
                </a:cubicBezTo>
                <a:cubicBezTo>
                  <a:pt x="349" y="34"/>
                  <a:pt x="349" y="34"/>
                  <a:pt x="349" y="34"/>
                </a:cubicBezTo>
                <a:cubicBezTo>
                  <a:pt x="330" y="34"/>
                  <a:pt x="318" y="49"/>
                  <a:pt x="309" y="69"/>
                </a:cubicBezTo>
                <a:cubicBezTo>
                  <a:pt x="265" y="174"/>
                  <a:pt x="265" y="174"/>
                  <a:pt x="265" y="174"/>
                </a:cubicBezTo>
                <a:cubicBezTo>
                  <a:pt x="479" y="173"/>
                  <a:pt x="479" y="173"/>
                  <a:pt x="479" y="173"/>
                </a:cubicBezTo>
                <a:lnTo>
                  <a:pt x="479" y="69"/>
                </a:lnTo>
                <a:close/>
                <a:moveTo>
                  <a:pt x="104" y="345"/>
                </a:moveTo>
                <a:cubicBezTo>
                  <a:pt x="149" y="345"/>
                  <a:pt x="186" y="382"/>
                  <a:pt x="186" y="428"/>
                </a:cubicBezTo>
                <a:cubicBezTo>
                  <a:pt x="186" y="473"/>
                  <a:pt x="149" y="510"/>
                  <a:pt x="104" y="510"/>
                </a:cubicBezTo>
                <a:cubicBezTo>
                  <a:pt x="58" y="510"/>
                  <a:pt x="21" y="473"/>
                  <a:pt x="21" y="428"/>
                </a:cubicBezTo>
                <a:cubicBezTo>
                  <a:pt x="21" y="382"/>
                  <a:pt x="58" y="345"/>
                  <a:pt x="104" y="345"/>
                </a:cubicBezTo>
                <a:close/>
                <a:moveTo>
                  <a:pt x="104" y="467"/>
                </a:moveTo>
                <a:cubicBezTo>
                  <a:pt x="125" y="467"/>
                  <a:pt x="143" y="449"/>
                  <a:pt x="143" y="428"/>
                </a:cubicBezTo>
                <a:cubicBezTo>
                  <a:pt x="143" y="406"/>
                  <a:pt x="125" y="389"/>
                  <a:pt x="104" y="389"/>
                </a:cubicBezTo>
                <a:cubicBezTo>
                  <a:pt x="82" y="389"/>
                  <a:pt x="65" y="406"/>
                  <a:pt x="65" y="428"/>
                </a:cubicBezTo>
                <a:cubicBezTo>
                  <a:pt x="65" y="449"/>
                  <a:pt x="82" y="467"/>
                  <a:pt x="104" y="46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0035" tIns="40018" rIns="80035" bIns="40018"/>
          <a:lstStyle/>
          <a:p>
            <a:pPr defTabSz="912787" fontAlgn="base">
              <a:spcBef>
                <a:spcPct val="0"/>
              </a:spcBef>
              <a:spcAft>
                <a:spcPct val="0"/>
              </a:spcAft>
            </a:pPr>
            <a:endParaRPr lang="ru-RU">
              <a:solidFill>
                <a:prstClr val="black"/>
              </a:solidFill>
              <a:cs typeface="Arial" pitchFamily="34" charset="0"/>
            </a:endParaRPr>
          </a:p>
        </p:txBody>
      </p:sp>
      <p:sp>
        <p:nvSpPr>
          <p:cNvPr id="5" name="Прямоугольник 4"/>
          <p:cNvSpPr/>
          <p:nvPr userDrawn="1"/>
        </p:nvSpPr>
        <p:spPr>
          <a:xfrm>
            <a:off x="0" y="6629064"/>
            <a:ext cx="9144000" cy="228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Tree>
    <p:extLst>
      <p:ext uri="{BB962C8B-B14F-4D97-AF65-F5344CB8AC3E}">
        <p14:creationId xmlns:p14="http://schemas.microsoft.com/office/powerpoint/2010/main" xmlns="" val="1968665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Титульный слайд">
    <p:spTree>
      <p:nvGrpSpPr>
        <p:cNvPr id="1" name=""/>
        <p:cNvGrpSpPr/>
        <p:nvPr/>
      </p:nvGrpSpPr>
      <p:grpSpPr>
        <a:xfrm>
          <a:off x="0" y="0"/>
          <a:ext cx="0" cy="0"/>
          <a:chOff x="0" y="0"/>
          <a:chExt cx="0" cy="0"/>
        </a:xfrm>
      </p:grpSpPr>
      <p:sp>
        <p:nvSpPr>
          <p:cNvPr id="2" name="Заголовок 1"/>
          <p:cNvSpPr txBox="1">
            <a:spLocks/>
          </p:cNvSpPr>
          <p:nvPr userDrawn="1"/>
        </p:nvSpPr>
        <p:spPr bwMode="auto">
          <a:xfrm>
            <a:off x="876934" y="1643"/>
            <a:ext cx="985532" cy="1171629"/>
          </a:xfrm>
          <a:prstGeom prst="rect">
            <a:avLst/>
          </a:prstGeom>
          <a:noFill/>
          <a:ln w="9525">
            <a:noFill/>
            <a:miter lim="800000"/>
            <a:headEnd/>
            <a:tailEnd/>
          </a:ln>
        </p:spPr>
        <p:txBody>
          <a:bodyPr lIns="94528" tIns="31509" rIns="94528" bIns="31509" anchor="ctr">
            <a:spAutoFit/>
          </a:bodyPr>
          <a:lstStyle>
            <a:defPPr>
              <a:defRPr lang="ru-RU"/>
            </a:defPPr>
            <a:lvl1pPr defTabSz="912652" eaLnBrk="0" hangingPunct="0">
              <a:lnSpc>
                <a:spcPct val="100000"/>
              </a:lnSpc>
              <a:defRPr sz="4800">
                <a:solidFill>
                  <a:schemeClr val="bg1"/>
                </a:solidFill>
                <a:latin typeface="PT Sans Narrow" pitchFamily="34" charset="-52"/>
                <a:cs typeface="Segoe UI" pitchFamily="34" charset="0"/>
              </a:defRPr>
            </a:lvl1pPr>
            <a:lvl2pPr algn="ctr" eaLnBrk="0" hangingPunct="0">
              <a:defRPr sz="5000">
                <a:latin typeface="Calibri" pitchFamily="34" charset="0"/>
              </a:defRPr>
            </a:lvl2pPr>
            <a:lvl3pPr algn="ctr" eaLnBrk="0" hangingPunct="0">
              <a:defRPr sz="5000">
                <a:latin typeface="Calibri" pitchFamily="34" charset="0"/>
              </a:defRPr>
            </a:lvl3pPr>
            <a:lvl4pPr algn="ctr" eaLnBrk="0" hangingPunct="0">
              <a:defRPr sz="5000">
                <a:latin typeface="Calibri" pitchFamily="34" charset="0"/>
              </a:defRPr>
            </a:lvl4pPr>
            <a:lvl5pPr algn="ctr" eaLnBrk="0" hangingPunct="0">
              <a:defRPr sz="5000">
                <a:latin typeface="Calibri" pitchFamily="34" charset="0"/>
              </a:defRPr>
            </a:lvl5pPr>
            <a:lvl6pPr marL="521528" algn="ctr" fontAlgn="base">
              <a:spcBef>
                <a:spcPct val="0"/>
              </a:spcBef>
              <a:spcAft>
                <a:spcPct val="0"/>
              </a:spcAft>
              <a:defRPr sz="5000">
                <a:latin typeface="Calibri" pitchFamily="34" charset="0"/>
              </a:defRPr>
            </a:lvl6pPr>
            <a:lvl7pPr marL="1043056" algn="ctr" fontAlgn="base">
              <a:spcBef>
                <a:spcPct val="0"/>
              </a:spcBef>
              <a:spcAft>
                <a:spcPct val="0"/>
              </a:spcAft>
              <a:defRPr sz="5000">
                <a:latin typeface="Calibri" pitchFamily="34" charset="0"/>
              </a:defRPr>
            </a:lvl7pPr>
            <a:lvl8pPr marL="1564584" algn="ctr" fontAlgn="base">
              <a:spcBef>
                <a:spcPct val="0"/>
              </a:spcBef>
              <a:spcAft>
                <a:spcPct val="0"/>
              </a:spcAft>
              <a:defRPr sz="5000">
                <a:latin typeface="Calibri" pitchFamily="34" charset="0"/>
              </a:defRPr>
            </a:lvl8pPr>
            <a:lvl9pPr marL="2086112" algn="ctr" fontAlgn="base">
              <a:spcBef>
                <a:spcPct val="0"/>
              </a:spcBef>
              <a:spcAft>
                <a:spcPct val="0"/>
              </a:spcAft>
              <a:defRPr sz="5000">
                <a:latin typeface="Calibri" pitchFamily="34" charset="0"/>
              </a:defRPr>
            </a:lvl9pPr>
          </a:lstStyle>
          <a:p>
            <a:pPr>
              <a:defRPr/>
            </a:pPr>
            <a:r>
              <a:rPr lang="ru-RU" sz="1800" cap="all" dirty="0">
                <a:solidFill>
                  <a:prstClr val="white">
                    <a:lumMod val="65000"/>
                  </a:prstClr>
                </a:solidFill>
                <a:cs typeface="Arial" pitchFamily="34" charset="0"/>
              </a:rPr>
              <a:t>Портал</a:t>
            </a:r>
            <a:r>
              <a:rPr lang="en-US" sz="1800" cap="all" dirty="0">
                <a:solidFill>
                  <a:prstClr val="white">
                    <a:lumMod val="65000"/>
                  </a:prstClr>
                </a:solidFill>
                <a:cs typeface="Arial" pitchFamily="34" charset="0"/>
              </a:rPr>
              <a:t> </a:t>
            </a:r>
          </a:p>
          <a:p>
            <a:pPr>
              <a:defRPr/>
            </a:pPr>
            <a:r>
              <a:rPr lang="ru-RU" sz="1800" cap="all" dirty="0">
                <a:solidFill>
                  <a:prstClr val="white">
                    <a:lumMod val="65000"/>
                  </a:prstClr>
                </a:solidFill>
                <a:cs typeface="Arial" pitchFamily="34" charset="0"/>
              </a:rPr>
              <a:t>фермера</a:t>
            </a:r>
          </a:p>
        </p:txBody>
      </p:sp>
      <p:sp>
        <p:nvSpPr>
          <p:cNvPr id="3" name="Овал 2"/>
          <p:cNvSpPr/>
          <p:nvPr userDrawn="1"/>
        </p:nvSpPr>
        <p:spPr>
          <a:xfrm>
            <a:off x="200908" y="228937"/>
            <a:ext cx="659736" cy="69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
        <p:nvSpPr>
          <p:cNvPr id="4" name="Freeform 5"/>
          <p:cNvSpPr>
            <a:spLocks noEditPoints="1"/>
          </p:cNvSpPr>
          <p:nvPr userDrawn="1"/>
        </p:nvSpPr>
        <p:spPr bwMode="auto">
          <a:xfrm>
            <a:off x="343444" y="380121"/>
            <a:ext cx="373307" cy="361402"/>
          </a:xfrm>
          <a:custGeom>
            <a:avLst/>
            <a:gdLst>
              <a:gd name="T0" fmla="*/ 2147483647 w 558"/>
              <a:gd name="T1" fmla="*/ 2147483647 h 510"/>
              <a:gd name="T2" fmla="*/ 2147483647 w 558"/>
              <a:gd name="T3" fmla="*/ 2147483647 h 510"/>
              <a:gd name="T4" fmla="*/ 2147483647 w 558"/>
              <a:gd name="T5" fmla="*/ 2147483647 h 510"/>
              <a:gd name="T6" fmla="*/ 2147483647 w 558"/>
              <a:gd name="T7" fmla="*/ 2147483647 h 510"/>
              <a:gd name="T8" fmla="*/ 2147483647 w 558"/>
              <a:gd name="T9" fmla="*/ 2147483647 h 510"/>
              <a:gd name="T10" fmla="*/ 2147483647 w 558"/>
              <a:gd name="T11" fmla="*/ 2147483647 h 510"/>
              <a:gd name="T12" fmla="*/ 2147483647 w 558"/>
              <a:gd name="T13" fmla="*/ 2147483647 h 510"/>
              <a:gd name="T14" fmla="*/ 2147483647 w 558"/>
              <a:gd name="T15" fmla="*/ 2147483647 h 510"/>
              <a:gd name="T16" fmla="*/ 2147483647 w 558"/>
              <a:gd name="T17" fmla="*/ 2147483647 h 510"/>
              <a:gd name="T18" fmla="*/ 2147483647 w 558"/>
              <a:gd name="T19" fmla="*/ 2147483647 h 510"/>
              <a:gd name="T20" fmla="*/ 2147483647 w 558"/>
              <a:gd name="T21" fmla="*/ 2147483647 h 510"/>
              <a:gd name="T22" fmla="*/ 2147483647 w 558"/>
              <a:gd name="T23" fmla="*/ 2147483647 h 510"/>
              <a:gd name="T24" fmla="*/ 2147483647 w 558"/>
              <a:gd name="T25" fmla="*/ 2147483647 h 510"/>
              <a:gd name="T26" fmla="*/ 2147483647 w 558"/>
              <a:gd name="T27" fmla="*/ 2147483647 h 510"/>
              <a:gd name="T28" fmla="*/ 2147483647 w 558"/>
              <a:gd name="T29" fmla="*/ 2147483647 h 510"/>
              <a:gd name="T30" fmla="*/ 2147483647 w 558"/>
              <a:gd name="T31" fmla="*/ 2147483647 h 510"/>
              <a:gd name="T32" fmla="*/ 2147483647 w 558"/>
              <a:gd name="T33" fmla="*/ 2147483647 h 510"/>
              <a:gd name="T34" fmla="*/ 2147483647 w 558"/>
              <a:gd name="T35" fmla="*/ 2147483647 h 510"/>
              <a:gd name="T36" fmla="*/ 2147483647 w 558"/>
              <a:gd name="T37" fmla="*/ 2147483647 h 510"/>
              <a:gd name="T38" fmla="*/ 2147483647 w 558"/>
              <a:gd name="T39" fmla="*/ 2147483647 h 510"/>
              <a:gd name="T40" fmla="*/ 2147483647 w 558"/>
              <a:gd name="T41" fmla="*/ 2147483647 h 510"/>
              <a:gd name="T42" fmla="*/ 2147483647 w 558"/>
              <a:gd name="T43" fmla="*/ 2147483647 h 510"/>
              <a:gd name="T44" fmla="*/ 2147483647 w 558"/>
              <a:gd name="T45" fmla="*/ 2147483647 h 510"/>
              <a:gd name="T46" fmla="*/ 0 w 558"/>
              <a:gd name="T47" fmla="*/ 2147483647 h 510"/>
              <a:gd name="T48" fmla="*/ 2147483647 w 558"/>
              <a:gd name="T49" fmla="*/ 2147483647 h 510"/>
              <a:gd name="T50" fmla="*/ 2147483647 w 558"/>
              <a:gd name="T51" fmla="*/ 2147483647 h 510"/>
              <a:gd name="T52" fmla="*/ 2147483647 w 558"/>
              <a:gd name="T53" fmla="*/ 0 h 510"/>
              <a:gd name="T54" fmla="*/ 2147483647 w 558"/>
              <a:gd name="T55" fmla="*/ 2147483647 h 510"/>
              <a:gd name="T56" fmla="*/ 2147483647 w 558"/>
              <a:gd name="T57" fmla="*/ 2147483647 h 510"/>
              <a:gd name="T58" fmla="*/ 2147483647 w 558"/>
              <a:gd name="T59" fmla="*/ 2147483647 h 510"/>
              <a:gd name="T60" fmla="*/ 2147483647 w 558"/>
              <a:gd name="T61" fmla="*/ 2147483647 h 510"/>
              <a:gd name="T62" fmla="*/ 2147483647 w 558"/>
              <a:gd name="T63" fmla="*/ 2147483647 h 510"/>
              <a:gd name="T64" fmla="*/ 2147483647 w 558"/>
              <a:gd name="T65" fmla="*/ 2147483647 h 510"/>
              <a:gd name="T66" fmla="*/ 2147483647 w 558"/>
              <a:gd name="T67" fmla="*/ 2147483647 h 510"/>
              <a:gd name="T68" fmla="*/ 2147483647 w 558"/>
              <a:gd name="T69" fmla="*/ 2147483647 h 510"/>
              <a:gd name="T70" fmla="*/ 2147483647 w 558"/>
              <a:gd name="T71" fmla="*/ 2147483647 h 510"/>
              <a:gd name="T72" fmla="*/ 2147483647 w 558"/>
              <a:gd name="T73" fmla="*/ 2147483647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8" h="510">
                <a:moveTo>
                  <a:pt x="542" y="420"/>
                </a:moveTo>
                <a:cubicBezTo>
                  <a:pt x="542" y="435"/>
                  <a:pt x="537" y="449"/>
                  <a:pt x="526" y="459"/>
                </a:cubicBezTo>
                <a:cubicBezTo>
                  <a:pt x="507" y="478"/>
                  <a:pt x="507" y="478"/>
                  <a:pt x="507" y="478"/>
                </a:cubicBezTo>
                <a:cubicBezTo>
                  <a:pt x="497" y="488"/>
                  <a:pt x="483" y="494"/>
                  <a:pt x="469" y="493"/>
                </a:cubicBezTo>
                <a:cubicBezTo>
                  <a:pt x="459" y="504"/>
                  <a:pt x="445" y="510"/>
                  <a:pt x="430" y="510"/>
                </a:cubicBezTo>
                <a:cubicBezTo>
                  <a:pt x="404" y="510"/>
                  <a:pt x="404" y="510"/>
                  <a:pt x="404" y="510"/>
                </a:cubicBezTo>
                <a:cubicBezTo>
                  <a:pt x="389" y="510"/>
                  <a:pt x="375" y="504"/>
                  <a:pt x="366" y="493"/>
                </a:cubicBezTo>
                <a:cubicBezTo>
                  <a:pt x="351" y="494"/>
                  <a:pt x="337" y="488"/>
                  <a:pt x="327" y="478"/>
                </a:cubicBezTo>
                <a:cubicBezTo>
                  <a:pt x="308" y="459"/>
                  <a:pt x="308" y="459"/>
                  <a:pt x="308" y="459"/>
                </a:cubicBezTo>
                <a:cubicBezTo>
                  <a:pt x="298" y="449"/>
                  <a:pt x="293" y="435"/>
                  <a:pt x="293" y="421"/>
                </a:cubicBezTo>
                <a:cubicBezTo>
                  <a:pt x="283" y="411"/>
                  <a:pt x="276" y="397"/>
                  <a:pt x="276" y="382"/>
                </a:cubicBezTo>
                <a:cubicBezTo>
                  <a:pt x="276" y="356"/>
                  <a:pt x="276" y="356"/>
                  <a:pt x="276" y="356"/>
                </a:cubicBezTo>
                <a:cubicBezTo>
                  <a:pt x="276" y="341"/>
                  <a:pt x="283" y="327"/>
                  <a:pt x="293" y="317"/>
                </a:cubicBezTo>
                <a:cubicBezTo>
                  <a:pt x="293" y="303"/>
                  <a:pt x="298" y="289"/>
                  <a:pt x="308" y="279"/>
                </a:cubicBezTo>
                <a:cubicBezTo>
                  <a:pt x="327" y="260"/>
                  <a:pt x="327" y="260"/>
                  <a:pt x="327" y="260"/>
                </a:cubicBezTo>
                <a:cubicBezTo>
                  <a:pt x="337" y="250"/>
                  <a:pt x="351" y="244"/>
                  <a:pt x="366" y="244"/>
                </a:cubicBezTo>
                <a:cubicBezTo>
                  <a:pt x="375" y="234"/>
                  <a:pt x="389" y="228"/>
                  <a:pt x="404" y="228"/>
                </a:cubicBezTo>
                <a:cubicBezTo>
                  <a:pt x="430" y="228"/>
                  <a:pt x="430" y="228"/>
                  <a:pt x="430" y="228"/>
                </a:cubicBezTo>
                <a:cubicBezTo>
                  <a:pt x="445" y="228"/>
                  <a:pt x="459" y="234"/>
                  <a:pt x="469" y="244"/>
                </a:cubicBezTo>
                <a:cubicBezTo>
                  <a:pt x="483" y="244"/>
                  <a:pt x="497" y="250"/>
                  <a:pt x="507" y="260"/>
                </a:cubicBezTo>
                <a:cubicBezTo>
                  <a:pt x="526" y="279"/>
                  <a:pt x="526" y="279"/>
                  <a:pt x="526" y="279"/>
                </a:cubicBezTo>
                <a:cubicBezTo>
                  <a:pt x="537" y="289"/>
                  <a:pt x="542" y="303"/>
                  <a:pt x="542" y="318"/>
                </a:cubicBezTo>
                <a:cubicBezTo>
                  <a:pt x="552" y="327"/>
                  <a:pt x="558" y="341"/>
                  <a:pt x="558" y="356"/>
                </a:cubicBezTo>
                <a:cubicBezTo>
                  <a:pt x="558" y="382"/>
                  <a:pt x="558" y="382"/>
                  <a:pt x="558" y="382"/>
                </a:cubicBezTo>
                <a:cubicBezTo>
                  <a:pt x="558" y="397"/>
                  <a:pt x="552" y="411"/>
                  <a:pt x="542" y="420"/>
                </a:cubicBezTo>
                <a:close/>
                <a:moveTo>
                  <a:pt x="417" y="281"/>
                </a:moveTo>
                <a:cubicBezTo>
                  <a:pt x="369" y="281"/>
                  <a:pt x="329" y="320"/>
                  <a:pt x="329" y="369"/>
                </a:cubicBezTo>
                <a:cubicBezTo>
                  <a:pt x="329" y="418"/>
                  <a:pt x="369" y="457"/>
                  <a:pt x="417" y="457"/>
                </a:cubicBezTo>
                <a:cubicBezTo>
                  <a:pt x="466" y="457"/>
                  <a:pt x="505" y="418"/>
                  <a:pt x="505" y="369"/>
                </a:cubicBezTo>
                <a:cubicBezTo>
                  <a:pt x="505" y="320"/>
                  <a:pt x="466" y="281"/>
                  <a:pt x="417" y="281"/>
                </a:cubicBezTo>
                <a:close/>
                <a:moveTo>
                  <a:pt x="417" y="418"/>
                </a:moveTo>
                <a:cubicBezTo>
                  <a:pt x="390" y="418"/>
                  <a:pt x="369" y="396"/>
                  <a:pt x="369" y="369"/>
                </a:cubicBezTo>
                <a:cubicBezTo>
                  <a:pt x="369" y="342"/>
                  <a:pt x="390" y="320"/>
                  <a:pt x="417" y="320"/>
                </a:cubicBezTo>
                <a:cubicBezTo>
                  <a:pt x="444" y="320"/>
                  <a:pt x="466" y="342"/>
                  <a:pt x="466" y="369"/>
                </a:cubicBezTo>
                <a:cubicBezTo>
                  <a:pt x="466" y="396"/>
                  <a:pt x="444" y="418"/>
                  <a:pt x="417" y="418"/>
                </a:cubicBezTo>
                <a:close/>
                <a:moveTo>
                  <a:pt x="471" y="217"/>
                </a:moveTo>
                <a:cubicBezTo>
                  <a:pt x="461" y="205"/>
                  <a:pt x="445" y="198"/>
                  <a:pt x="428" y="198"/>
                </a:cubicBezTo>
                <a:cubicBezTo>
                  <a:pt x="399" y="198"/>
                  <a:pt x="399" y="198"/>
                  <a:pt x="399" y="198"/>
                </a:cubicBezTo>
                <a:cubicBezTo>
                  <a:pt x="382" y="198"/>
                  <a:pt x="366" y="205"/>
                  <a:pt x="356" y="217"/>
                </a:cubicBezTo>
                <a:cubicBezTo>
                  <a:pt x="339" y="217"/>
                  <a:pt x="324" y="223"/>
                  <a:pt x="312" y="234"/>
                </a:cubicBezTo>
                <a:cubicBezTo>
                  <a:pt x="291" y="255"/>
                  <a:pt x="291" y="255"/>
                  <a:pt x="291" y="255"/>
                </a:cubicBezTo>
                <a:cubicBezTo>
                  <a:pt x="280" y="267"/>
                  <a:pt x="274" y="283"/>
                  <a:pt x="274" y="299"/>
                </a:cubicBezTo>
                <a:cubicBezTo>
                  <a:pt x="262" y="310"/>
                  <a:pt x="255" y="325"/>
                  <a:pt x="255" y="342"/>
                </a:cubicBezTo>
                <a:cubicBezTo>
                  <a:pt x="255" y="369"/>
                  <a:pt x="255" y="369"/>
                  <a:pt x="255" y="369"/>
                </a:cubicBezTo>
                <a:cubicBezTo>
                  <a:pt x="179" y="369"/>
                  <a:pt x="179" y="369"/>
                  <a:pt x="179" y="369"/>
                </a:cubicBezTo>
                <a:cubicBezTo>
                  <a:pt x="162" y="345"/>
                  <a:pt x="134" y="330"/>
                  <a:pt x="102" y="330"/>
                </a:cubicBezTo>
                <a:cubicBezTo>
                  <a:pt x="72" y="330"/>
                  <a:pt x="45" y="344"/>
                  <a:pt x="27" y="366"/>
                </a:cubicBezTo>
                <a:cubicBezTo>
                  <a:pt x="13" y="361"/>
                  <a:pt x="0" y="351"/>
                  <a:pt x="0" y="339"/>
                </a:cubicBezTo>
                <a:cubicBezTo>
                  <a:pt x="0" y="239"/>
                  <a:pt x="0" y="239"/>
                  <a:pt x="0" y="239"/>
                </a:cubicBezTo>
                <a:cubicBezTo>
                  <a:pt x="0" y="223"/>
                  <a:pt x="13" y="209"/>
                  <a:pt x="30" y="209"/>
                </a:cubicBezTo>
                <a:cubicBezTo>
                  <a:pt x="202" y="209"/>
                  <a:pt x="202" y="209"/>
                  <a:pt x="202" y="209"/>
                </a:cubicBezTo>
                <a:cubicBezTo>
                  <a:pt x="268" y="52"/>
                  <a:pt x="268" y="52"/>
                  <a:pt x="268" y="52"/>
                </a:cubicBezTo>
                <a:cubicBezTo>
                  <a:pt x="281" y="22"/>
                  <a:pt x="299" y="0"/>
                  <a:pt x="328" y="0"/>
                </a:cubicBezTo>
                <a:cubicBezTo>
                  <a:pt x="472" y="0"/>
                  <a:pt x="472" y="0"/>
                  <a:pt x="472" y="0"/>
                </a:cubicBezTo>
                <a:cubicBezTo>
                  <a:pt x="500" y="0"/>
                  <a:pt x="524" y="23"/>
                  <a:pt x="524" y="52"/>
                </a:cubicBezTo>
                <a:cubicBezTo>
                  <a:pt x="524" y="243"/>
                  <a:pt x="524" y="243"/>
                  <a:pt x="524" y="243"/>
                </a:cubicBezTo>
                <a:cubicBezTo>
                  <a:pt x="515" y="234"/>
                  <a:pt x="515" y="234"/>
                  <a:pt x="515" y="234"/>
                </a:cubicBezTo>
                <a:cubicBezTo>
                  <a:pt x="503" y="223"/>
                  <a:pt x="488" y="217"/>
                  <a:pt x="471" y="217"/>
                </a:cubicBezTo>
                <a:close/>
                <a:moveTo>
                  <a:pt x="479" y="69"/>
                </a:moveTo>
                <a:cubicBezTo>
                  <a:pt x="479" y="50"/>
                  <a:pt x="463" y="34"/>
                  <a:pt x="444" y="34"/>
                </a:cubicBezTo>
                <a:cubicBezTo>
                  <a:pt x="349" y="34"/>
                  <a:pt x="349" y="34"/>
                  <a:pt x="349" y="34"/>
                </a:cubicBezTo>
                <a:cubicBezTo>
                  <a:pt x="330" y="34"/>
                  <a:pt x="318" y="49"/>
                  <a:pt x="309" y="69"/>
                </a:cubicBezTo>
                <a:cubicBezTo>
                  <a:pt x="265" y="174"/>
                  <a:pt x="265" y="174"/>
                  <a:pt x="265" y="174"/>
                </a:cubicBezTo>
                <a:cubicBezTo>
                  <a:pt x="479" y="173"/>
                  <a:pt x="479" y="173"/>
                  <a:pt x="479" y="173"/>
                </a:cubicBezTo>
                <a:lnTo>
                  <a:pt x="479" y="69"/>
                </a:lnTo>
                <a:close/>
                <a:moveTo>
                  <a:pt x="104" y="345"/>
                </a:moveTo>
                <a:cubicBezTo>
                  <a:pt x="149" y="345"/>
                  <a:pt x="186" y="382"/>
                  <a:pt x="186" y="428"/>
                </a:cubicBezTo>
                <a:cubicBezTo>
                  <a:pt x="186" y="473"/>
                  <a:pt x="149" y="510"/>
                  <a:pt x="104" y="510"/>
                </a:cubicBezTo>
                <a:cubicBezTo>
                  <a:pt x="58" y="510"/>
                  <a:pt x="21" y="473"/>
                  <a:pt x="21" y="428"/>
                </a:cubicBezTo>
                <a:cubicBezTo>
                  <a:pt x="21" y="382"/>
                  <a:pt x="58" y="345"/>
                  <a:pt x="104" y="345"/>
                </a:cubicBezTo>
                <a:close/>
                <a:moveTo>
                  <a:pt x="104" y="467"/>
                </a:moveTo>
                <a:cubicBezTo>
                  <a:pt x="125" y="467"/>
                  <a:pt x="143" y="449"/>
                  <a:pt x="143" y="428"/>
                </a:cubicBezTo>
                <a:cubicBezTo>
                  <a:pt x="143" y="406"/>
                  <a:pt x="125" y="389"/>
                  <a:pt x="104" y="389"/>
                </a:cubicBezTo>
                <a:cubicBezTo>
                  <a:pt x="82" y="389"/>
                  <a:pt x="65" y="406"/>
                  <a:pt x="65" y="428"/>
                </a:cubicBezTo>
                <a:cubicBezTo>
                  <a:pt x="65" y="449"/>
                  <a:pt x="82" y="467"/>
                  <a:pt x="104" y="46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0035" tIns="40018" rIns="80035" bIns="40018"/>
          <a:lstStyle/>
          <a:p>
            <a:pPr defTabSz="912787" fontAlgn="base">
              <a:spcBef>
                <a:spcPct val="0"/>
              </a:spcBef>
              <a:spcAft>
                <a:spcPct val="0"/>
              </a:spcAft>
            </a:pPr>
            <a:endParaRPr lang="ru-RU">
              <a:solidFill>
                <a:prstClr val="black"/>
              </a:solidFill>
              <a:cs typeface="Arial" pitchFamily="34" charset="0"/>
            </a:endParaRPr>
          </a:p>
        </p:txBody>
      </p:sp>
    </p:spTree>
    <p:extLst>
      <p:ext uri="{BB962C8B-B14F-4D97-AF65-F5344CB8AC3E}">
        <p14:creationId xmlns:p14="http://schemas.microsoft.com/office/powerpoint/2010/main" xmlns="" val="26003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431323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6_Титульный слайд">
    <p:spTree>
      <p:nvGrpSpPr>
        <p:cNvPr id="1" name=""/>
        <p:cNvGrpSpPr/>
        <p:nvPr/>
      </p:nvGrpSpPr>
      <p:grpSpPr>
        <a:xfrm>
          <a:off x="0" y="0"/>
          <a:ext cx="0" cy="0"/>
          <a:chOff x="0" y="0"/>
          <a:chExt cx="0" cy="0"/>
        </a:xfrm>
      </p:grpSpPr>
      <p:sp>
        <p:nvSpPr>
          <p:cNvPr id="2" name="Заголовок 1"/>
          <p:cNvSpPr txBox="1">
            <a:spLocks/>
          </p:cNvSpPr>
          <p:nvPr userDrawn="1"/>
        </p:nvSpPr>
        <p:spPr bwMode="auto">
          <a:xfrm>
            <a:off x="876934" y="1643"/>
            <a:ext cx="985532" cy="1171629"/>
          </a:xfrm>
          <a:prstGeom prst="rect">
            <a:avLst/>
          </a:prstGeom>
          <a:noFill/>
          <a:ln w="9525">
            <a:noFill/>
            <a:miter lim="800000"/>
            <a:headEnd/>
            <a:tailEnd/>
          </a:ln>
        </p:spPr>
        <p:txBody>
          <a:bodyPr lIns="94528" tIns="31509" rIns="94528" bIns="31509" anchor="ctr">
            <a:spAutoFit/>
          </a:bodyPr>
          <a:lstStyle>
            <a:defPPr>
              <a:defRPr lang="ru-RU"/>
            </a:defPPr>
            <a:lvl1pPr defTabSz="912652" eaLnBrk="0" hangingPunct="0">
              <a:lnSpc>
                <a:spcPct val="100000"/>
              </a:lnSpc>
              <a:defRPr sz="4800">
                <a:solidFill>
                  <a:schemeClr val="bg1"/>
                </a:solidFill>
                <a:latin typeface="PT Sans Narrow" pitchFamily="34" charset="-52"/>
                <a:cs typeface="Segoe UI" pitchFamily="34" charset="0"/>
              </a:defRPr>
            </a:lvl1pPr>
            <a:lvl2pPr algn="ctr" eaLnBrk="0" hangingPunct="0">
              <a:defRPr sz="5000">
                <a:latin typeface="Calibri" pitchFamily="34" charset="0"/>
              </a:defRPr>
            </a:lvl2pPr>
            <a:lvl3pPr algn="ctr" eaLnBrk="0" hangingPunct="0">
              <a:defRPr sz="5000">
                <a:latin typeface="Calibri" pitchFamily="34" charset="0"/>
              </a:defRPr>
            </a:lvl3pPr>
            <a:lvl4pPr algn="ctr" eaLnBrk="0" hangingPunct="0">
              <a:defRPr sz="5000">
                <a:latin typeface="Calibri" pitchFamily="34" charset="0"/>
              </a:defRPr>
            </a:lvl4pPr>
            <a:lvl5pPr algn="ctr" eaLnBrk="0" hangingPunct="0">
              <a:defRPr sz="5000">
                <a:latin typeface="Calibri" pitchFamily="34" charset="0"/>
              </a:defRPr>
            </a:lvl5pPr>
            <a:lvl6pPr marL="521528" algn="ctr" fontAlgn="base">
              <a:spcBef>
                <a:spcPct val="0"/>
              </a:spcBef>
              <a:spcAft>
                <a:spcPct val="0"/>
              </a:spcAft>
              <a:defRPr sz="5000">
                <a:latin typeface="Calibri" pitchFamily="34" charset="0"/>
              </a:defRPr>
            </a:lvl6pPr>
            <a:lvl7pPr marL="1043056" algn="ctr" fontAlgn="base">
              <a:spcBef>
                <a:spcPct val="0"/>
              </a:spcBef>
              <a:spcAft>
                <a:spcPct val="0"/>
              </a:spcAft>
              <a:defRPr sz="5000">
                <a:latin typeface="Calibri" pitchFamily="34" charset="0"/>
              </a:defRPr>
            </a:lvl7pPr>
            <a:lvl8pPr marL="1564584" algn="ctr" fontAlgn="base">
              <a:spcBef>
                <a:spcPct val="0"/>
              </a:spcBef>
              <a:spcAft>
                <a:spcPct val="0"/>
              </a:spcAft>
              <a:defRPr sz="5000">
                <a:latin typeface="Calibri" pitchFamily="34" charset="0"/>
              </a:defRPr>
            </a:lvl8pPr>
            <a:lvl9pPr marL="2086112" algn="ctr" fontAlgn="base">
              <a:spcBef>
                <a:spcPct val="0"/>
              </a:spcBef>
              <a:spcAft>
                <a:spcPct val="0"/>
              </a:spcAft>
              <a:defRPr sz="5000">
                <a:latin typeface="Calibri" pitchFamily="34" charset="0"/>
              </a:defRPr>
            </a:lvl9pPr>
          </a:lstStyle>
          <a:p>
            <a:pPr>
              <a:defRPr/>
            </a:pPr>
            <a:r>
              <a:rPr lang="ru-RU" sz="1800" cap="all" dirty="0">
                <a:solidFill>
                  <a:prstClr val="white">
                    <a:lumMod val="95000"/>
                  </a:prstClr>
                </a:solidFill>
                <a:cs typeface="Arial" pitchFamily="34" charset="0"/>
              </a:rPr>
              <a:t>Портал</a:t>
            </a:r>
            <a:r>
              <a:rPr lang="en-US" sz="1800" cap="all" dirty="0">
                <a:solidFill>
                  <a:prstClr val="white">
                    <a:lumMod val="95000"/>
                  </a:prstClr>
                </a:solidFill>
                <a:cs typeface="Arial" pitchFamily="34" charset="0"/>
              </a:rPr>
              <a:t> </a:t>
            </a:r>
          </a:p>
          <a:p>
            <a:pPr>
              <a:defRPr/>
            </a:pPr>
            <a:r>
              <a:rPr lang="ru-RU" sz="1800" cap="all" dirty="0">
                <a:solidFill>
                  <a:prstClr val="white">
                    <a:lumMod val="95000"/>
                  </a:prstClr>
                </a:solidFill>
                <a:cs typeface="Arial" pitchFamily="34" charset="0"/>
              </a:rPr>
              <a:t>фермера</a:t>
            </a:r>
          </a:p>
        </p:txBody>
      </p:sp>
      <p:sp>
        <p:nvSpPr>
          <p:cNvPr id="3" name="Овал 2"/>
          <p:cNvSpPr/>
          <p:nvPr userDrawn="1"/>
        </p:nvSpPr>
        <p:spPr>
          <a:xfrm>
            <a:off x="200908" y="228937"/>
            <a:ext cx="659736" cy="6997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
        <p:nvSpPr>
          <p:cNvPr id="4" name="Freeform 5"/>
          <p:cNvSpPr>
            <a:spLocks noEditPoints="1"/>
          </p:cNvSpPr>
          <p:nvPr userDrawn="1"/>
        </p:nvSpPr>
        <p:spPr bwMode="auto">
          <a:xfrm>
            <a:off x="343444" y="380121"/>
            <a:ext cx="373307" cy="361402"/>
          </a:xfrm>
          <a:custGeom>
            <a:avLst/>
            <a:gdLst>
              <a:gd name="T0" fmla="*/ 2147483647 w 558"/>
              <a:gd name="T1" fmla="*/ 2147483647 h 510"/>
              <a:gd name="T2" fmla="*/ 2147483647 w 558"/>
              <a:gd name="T3" fmla="*/ 2147483647 h 510"/>
              <a:gd name="T4" fmla="*/ 2147483647 w 558"/>
              <a:gd name="T5" fmla="*/ 2147483647 h 510"/>
              <a:gd name="T6" fmla="*/ 2147483647 w 558"/>
              <a:gd name="T7" fmla="*/ 2147483647 h 510"/>
              <a:gd name="T8" fmla="*/ 2147483647 w 558"/>
              <a:gd name="T9" fmla="*/ 2147483647 h 510"/>
              <a:gd name="T10" fmla="*/ 2147483647 w 558"/>
              <a:gd name="T11" fmla="*/ 2147483647 h 510"/>
              <a:gd name="T12" fmla="*/ 2147483647 w 558"/>
              <a:gd name="T13" fmla="*/ 2147483647 h 510"/>
              <a:gd name="T14" fmla="*/ 2147483647 w 558"/>
              <a:gd name="T15" fmla="*/ 2147483647 h 510"/>
              <a:gd name="T16" fmla="*/ 2147483647 w 558"/>
              <a:gd name="T17" fmla="*/ 2147483647 h 510"/>
              <a:gd name="T18" fmla="*/ 2147483647 w 558"/>
              <a:gd name="T19" fmla="*/ 2147483647 h 510"/>
              <a:gd name="T20" fmla="*/ 2147483647 w 558"/>
              <a:gd name="T21" fmla="*/ 2147483647 h 510"/>
              <a:gd name="T22" fmla="*/ 2147483647 w 558"/>
              <a:gd name="T23" fmla="*/ 2147483647 h 510"/>
              <a:gd name="T24" fmla="*/ 2147483647 w 558"/>
              <a:gd name="T25" fmla="*/ 2147483647 h 510"/>
              <a:gd name="T26" fmla="*/ 2147483647 w 558"/>
              <a:gd name="T27" fmla="*/ 2147483647 h 510"/>
              <a:gd name="T28" fmla="*/ 2147483647 w 558"/>
              <a:gd name="T29" fmla="*/ 2147483647 h 510"/>
              <a:gd name="T30" fmla="*/ 2147483647 w 558"/>
              <a:gd name="T31" fmla="*/ 2147483647 h 510"/>
              <a:gd name="T32" fmla="*/ 2147483647 w 558"/>
              <a:gd name="T33" fmla="*/ 2147483647 h 510"/>
              <a:gd name="T34" fmla="*/ 2147483647 w 558"/>
              <a:gd name="T35" fmla="*/ 2147483647 h 510"/>
              <a:gd name="T36" fmla="*/ 2147483647 w 558"/>
              <a:gd name="T37" fmla="*/ 2147483647 h 510"/>
              <a:gd name="T38" fmla="*/ 2147483647 w 558"/>
              <a:gd name="T39" fmla="*/ 2147483647 h 510"/>
              <a:gd name="T40" fmla="*/ 2147483647 w 558"/>
              <a:gd name="T41" fmla="*/ 2147483647 h 510"/>
              <a:gd name="T42" fmla="*/ 2147483647 w 558"/>
              <a:gd name="T43" fmla="*/ 2147483647 h 510"/>
              <a:gd name="T44" fmla="*/ 2147483647 w 558"/>
              <a:gd name="T45" fmla="*/ 2147483647 h 510"/>
              <a:gd name="T46" fmla="*/ 0 w 558"/>
              <a:gd name="T47" fmla="*/ 2147483647 h 510"/>
              <a:gd name="T48" fmla="*/ 2147483647 w 558"/>
              <a:gd name="T49" fmla="*/ 2147483647 h 510"/>
              <a:gd name="T50" fmla="*/ 2147483647 w 558"/>
              <a:gd name="T51" fmla="*/ 2147483647 h 510"/>
              <a:gd name="T52" fmla="*/ 2147483647 w 558"/>
              <a:gd name="T53" fmla="*/ 0 h 510"/>
              <a:gd name="T54" fmla="*/ 2147483647 w 558"/>
              <a:gd name="T55" fmla="*/ 2147483647 h 510"/>
              <a:gd name="T56" fmla="*/ 2147483647 w 558"/>
              <a:gd name="T57" fmla="*/ 2147483647 h 510"/>
              <a:gd name="T58" fmla="*/ 2147483647 w 558"/>
              <a:gd name="T59" fmla="*/ 2147483647 h 510"/>
              <a:gd name="T60" fmla="*/ 2147483647 w 558"/>
              <a:gd name="T61" fmla="*/ 2147483647 h 510"/>
              <a:gd name="T62" fmla="*/ 2147483647 w 558"/>
              <a:gd name="T63" fmla="*/ 2147483647 h 510"/>
              <a:gd name="T64" fmla="*/ 2147483647 w 558"/>
              <a:gd name="T65" fmla="*/ 2147483647 h 510"/>
              <a:gd name="T66" fmla="*/ 2147483647 w 558"/>
              <a:gd name="T67" fmla="*/ 2147483647 h 510"/>
              <a:gd name="T68" fmla="*/ 2147483647 w 558"/>
              <a:gd name="T69" fmla="*/ 2147483647 h 510"/>
              <a:gd name="T70" fmla="*/ 2147483647 w 558"/>
              <a:gd name="T71" fmla="*/ 2147483647 h 510"/>
              <a:gd name="T72" fmla="*/ 2147483647 w 558"/>
              <a:gd name="T73" fmla="*/ 2147483647 h 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58" h="510">
                <a:moveTo>
                  <a:pt x="542" y="420"/>
                </a:moveTo>
                <a:cubicBezTo>
                  <a:pt x="542" y="435"/>
                  <a:pt x="537" y="449"/>
                  <a:pt x="526" y="459"/>
                </a:cubicBezTo>
                <a:cubicBezTo>
                  <a:pt x="507" y="478"/>
                  <a:pt x="507" y="478"/>
                  <a:pt x="507" y="478"/>
                </a:cubicBezTo>
                <a:cubicBezTo>
                  <a:pt x="497" y="488"/>
                  <a:pt x="483" y="494"/>
                  <a:pt x="469" y="493"/>
                </a:cubicBezTo>
                <a:cubicBezTo>
                  <a:pt x="459" y="504"/>
                  <a:pt x="445" y="510"/>
                  <a:pt x="430" y="510"/>
                </a:cubicBezTo>
                <a:cubicBezTo>
                  <a:pt x="404" y="510"/>
                  <a:pt x="404" y="510"/>
                  <a:pt x="404" y="510"/>
                </a:cubicBezTo>
                <a:cubicBezTo>
                  <a:pt x="389" y="510"/>
                  <a:pt x="375" y="504"/>
                  <a:pt x="366" y="493"/>
                </a:cubicBezTo>
                <a:cubicBezTo>
                  <a:pt x="351" y="494"/>
                  <a:pt x="337" y="488"/>
                  <a:pt x="327" y="478"/>
                </a:cubicBezTo>
                <a:cubicBezTo>
                  <a:pt x="308" y="459"/>
                  <a:pt x="308" y="459"/>
                  <a:pt x="308" y="459"/>
                </a:cubicBezTo>
                <a:cubicBezTo>
                  <a:pt x="298" y="449"/>
                  <a:pt x="293" y="435"/>
                  <a:pt x="293" y="421"/>
                </a:cubicBezTo>
                <a:cubicBezTo>
                  <a:pt x="283" y="411"/>
                  <a:pt x="276" y="397"/>
                  <a:pt x="276" y="382"/>
                </a:cubicBezTo>
                <a:cubicBezTo>
                  <a:pt x="276" y="356"/>
                  <a:pt x="276" y="356"/>
                  <a:pt x="276" y="356"/>
                </a:cubicBezTo>
                <a:cubicBezTo>
                  <a:pt x="276" y="341"/>
                  <a:pt x="283" y="327"/>
                  <a:pt x="293" y="317"/>
                </a:cubicBezTo>
                <a:cubicBezTo>
                  <a:pt x="293" y="303"/>
                  <a:pt x="298" y="289"/>
                  <a:pt x="308" y="279"/>
                </a:cubicBezTo>
                <a:cubicBezTo>
                  <a:pt x="327" y="260"/>
                  <a:pt x="327" y="260"/>
                  <a:pt x="327" y="260"/>
                </a:cubicBezTo>
                <a:cubicBezTo>
                  <a:pt x="337" y="250"/>
                  <a:pt x="351" y="244"/>
                  <a:pt x="366" y="244"/>
                </a:cubicBezTo>
                <a:cubicBezTo>
                  <a:pt x="375" y="234"/>
                  <a:pt x="389" y="228"/>
                  <a:pt x="404" y="228"/>
                </a:cubicBezTo>
                <a:cubicBezTo>
                  <a:pt x="430" y="228"/>
                  <a:pt x="430" y="228"/>
                  <a:pt x="430" y="228"/>
                </a:cubicBezTo>
                <a:cubicBezTo>
                  <a:pt x="445" y="228"/>
                  <a:pt x="459" y="234"/>
                  <a:pt x="469" y="244"/>
                </a:cubicBezTo>
                <a:cubicBezTo>
                  <a:pt x="483" y="244"/>
                  <a:pt x="497" y="250"/>
                  <a:pt x="507" y="260"/>
                </a:cubicBezTo>
                <a:cubicBezTo>
                  <a:pt x="526" y="279"/>
                  <a:pt x="526" y="279"/>
                  <a:pt x="526" y="279"/>
                </a:cubicBezTo>
                <a:cubicBezTo>
                  <a:pt x="537" y="289"/>
                  <a:pt x="542" y="303"/>
                  <a:pt x="542" y="318"/>
                </a:cubicBezTo>
                <a:cubicBezTo>
                  <a:pt x="552" y="327"/>
                  <a:pt x="558" y="341"/>
                  <a:pt x="558" y="356"/>
                </a:cubicBezTo>
                <a:cubicBezTo>
                  <a:pt x="558" y="382"/>
                  <a:pt x="558" y="382"/>
                  <a:pt x="558" y="382"/>
                </a:cubicBezTo>
                <a:cubicBezTo>
                  <a:pt x="558" y="397"/>
                  <a:pt x="552" y="411"/>
                  <a:pt x="542" y="420"/>
                </a:cubicBezTo>
                <a:close/>
                <a:moveTo>
                  <a:pt x="417" y="281"/>
                </a:moveTo>
                <a:cubicBezTo>
                  <a:pt x="369" y="281"/>
                  <a:pt x="329" y="320"/>
                  <a:pt x="329" y="369"/>
                </a:cubicBezTo>
                <a:cubicBezTo>
                  <a:pt x="329" y="418"/>
                  <a:pt x="369" y="457"/>
                  <a:pt x="417" y="457"/>
                </a:cubicBezTo>
                <a:cubicBezTo>
                  <a:pt x="466" y="457"/>
                  <a:pt x="505" y="418"/>
                  <a:pt x="505" y="369"/>
                </a:cubicBezTo>
                <a:cubicBezTo>
                  <a:pt x="505" y="320"/>
                  <a:pt x="466" y="281"/>
                  <a:pt x="417" y="281"/>
                </a:cubicBezTo>
                <a:close/>
                <a:moveTo>
                  <a:pt x="417" y="418"/>
                </a:moveTo>
                <a:cubicBezTo>
                  <a:pt x="390" y="418"/>
                  <a:pt x="369" y="396"/>
                  <a:pt x="369" y="369"/>
                </a:cubicBezTo>
                <a:cubicBezTo>
                  <a:pt x="369" y="342"/>
                  <a:pt x="390" y="320"/>
                  <a:pt x="417" y="320"/>
                </a:cubicBezTo>
                <a:cubicBezTo>
                  <a:pt x="444" y="320"/>
                  <a:pt x="466" y="342"/>
                  <a:pt x="466" y="369"/>
                </a:cubicBezTo>
                <a:cubicBezTo>
                  <a:pt x="466" y="396"/>
                  <a:pt x="444" y="418"/>
                  <a:pt x="417" y="418"/>
                </a:cubicBezTo>
                <a:close/>
                <a:moveTo>
                  <a:pt x="471" y="217"/>
                </a:moveTo>
                <a:cubicBezTo>
                  <a:pt x="461" y="205"/>
                  <a:pt x="445" y="198"/>
                  <a:pt x="428" y="198"/>
                </a:cubicBezTo>
                <a:cubicBezTo>
                  <a:pt x="399" y="198"/>
                  <a:pt x="399" y="198"/>
                  <a:pt x="399" y="198"/>
                </a:cubicBezTo>
                <a:cubicBezTo>
                  <a:pt x="382" y="198"/>
                  <a:pt x="366" y="205"/>
                  <a:pt x="356" y="217"/>
                </a:cubicBezTo>
                <a:cubicBezTo>
                  <a:pt x="339" y="217"/>
                  <a:pt x="324" y="223"/>
                  <a:pt x="312" y="234"/>
                </a:cubicBezTo>
                <a:cubicBezTo>
                  <a:pt x="291" y="255"/>
                  <a:pt x="291" y="255"/>
                  <a:pt x="291" y="255"/>
                </a:cubicBezTo>
                <a:cubicBezTo>
                  <a:pt x="280" y="267"/>
                  <a:pt x="274" y="283"/>
                  <a:pt x="274" y="299"/>
                </a:cubicBezTo>
                <a:cubicBezTo>
                  <a:pt x="262" y="310"/>
                  <a:pt x="255" y="325"/>
                  <a:pt x="255" y="342"/>
                </a:cubicBezTo>
                <a:cubicBezTo>
                  <a:pt x="255" y="369"/>
                  <a:pt x="255" y="369"/>
                  <a:pt x="255" y="369"/>
                </a:cubicBezTo>
                <a:cubicBezTo>
                  <a:pt x="179" y="369"/>
                  <a:pt x="179" y="369"/>
                  <a:pt x="179" y="369"/>
                </a:cubicBezTo>
                <a:cubicBezTo>
                  <a:pt x="162" y="345"/>
                  <a:pt x="134" y="330"/>
                  <a:pt x="102" y="330"/>
                </a:cubicBezTo>
                <a:cubicBezTo>
                  <a:pt x="72" y="330"/>
                  <a:pt x="45" y="344"/>
                  <a:pt x="27" y="366"/>
                </a:cubicBezTo>
                <a:cubicBezTo>
                  <a:pt x="13" y="361"/>
                  <a:pt x="0" y="351"/>
                  <a:pt x="0" y="339"/>
                </a:cubicBezTo>
                <a:cubicBezTo>
                  <a:pt x="0" y="239"/>
                  <a:pt x="0" y="239"/>
                  <a:pt x="0" y="239"/>
                </a:cubicBezTo>
                <a:cubicBezTo>
                  <a:pt x="0" y="223"/>
                  <a:pt x="13" y="209"/>
                  <a:pt x="30" y="209"/>
                </a:cubicBezTo>
                <a:cubicBezTo>
                  <a:pt x="202" y="209"/>
                  <a:pt x="202" y="209"/>
                  <a:pt x="202" y="209"/>
                </a:cubicBezTo>
                <a:cubicBezTo>
                  <a:pt x="268" y="52"/>
                  <a:pt x="268" y="52"/>
                  <a:pt x="268" y="52"/>
                </a:cubicBezTo>
                <a:cubicBezTo>
                  <a:pt x="281" y="22"/>
                  <a:pt x="299" y="0"/>
                  <a:pt x="328" y="0"/>
                </a:cubicBezTo>
                <a:cubicBezTo>
                  <a:pt x="472" y="0"/>
                  <a:pt x="472" y="0"/>
                  <a:pt x="472" y="0"/>
                </a:cubicBezTo>
                <a:cubicBezTo>
                  <a:pt x="500" y="0"/>
                  <a:pt x="524" y="23"/>
                  <a:pt x="524" y="52"/>
                </a:cubicBezTo>
                <a:cubicBezTo>
                  <a:pt x="524" y="243"/>
                  <a:pt x="524" y="243"/>
                  <a:pt x="524" y="243"/>
                </a:cubicBezTo>
                <a:cubicBezTo>
                  <a:pt x="515" y="234"/>
                  <a:pt x="515" y="234"/>
                  <a:pt x="515" y="234"/>
                </a:cubicBezTo>
                <a:cubicBezTo>
                  <a:pt x="503" y="223"/>
                  <a:pt x="488" y="217"/>
                  <a:pt x="471" y="217"/>
                </a:cubicBezTo>
                <a:close/>
                <a:moveTo>
                  <a:pt x="479" y="69"/>
                </a:moveTo>
                <a:cubicBezTo>
                  <a:pt x="479" y="50"/>
                  <a:pt x="463" y="34"/>
                  <a:pt x="444" y="34"/>
                </a:cubicBezTo>
                <a:cubicBezTo>
                  <a:pt x="349" y="34"/>
                  <a:pt x="349" y="34"/>
                  <a:pt x="349" y="34"/>
                </a:cubicBezTo>
                <a:cubicBezTo>
                  <a:pt x="330" y="34"/>
                  <a:pt x="318" y="49"/>
                  <a:pt x="309" y="69"/>
                </a:cubicBezTo>
                <a:cubicBezTo>
                  <a:pt x="265" y="174"/>
                  <a:pt x="265" y="174"/>
                  <a:pt x="265" y="174"/>
                </a:cubicBezTo>
                <a:cubicBezTo>
                  <a:pt x="479" y="173"/>
                  <a:pt x="479" y="173"/>
                  <a:pt x="479" y="173"/>
                </a:cubicBezTo>
                <a:lnTo>
                  <a:pt x="479" y="69"/>
                </a:lnTo>
                <a:close/>
                <a:moveTo>
                  <a:pt x="104" y="345"/>
                </a:moveTo>
                <a:cubicBezTo>
                  <a:pt x="149" y="345"/>
                  <a:pt x="186" y="382"/>
                  <a:pt x="186" y="428"/>
                </a:cubicBezTo>
                <a:cubicBezTo>
                  <a:pt x="186" y="473"/>
                  <a:pt x="149" y="510"/>
                  <a:pt x="104" y="510"/>
                </a:cubicBezTo>
                <a:cubicBezTo>
                  <a:pt x="58" y="510"/>
                  <a:pt x="21" y="473"/>
                  <a:pt x="21" y="428"/>
                </a:cubicBezTo>
                <a:cubicBezTo>
                  <a:pt x="21" y="382"/>
                  <a:pt x="58" y="345"/>
                  <a:pt x="104" y="345"/>
                </a:cubicBezTo>
                <a:close/>
                <a:moveTo>
                  <a:pt x="104" y="467"/>
                </a:moveTo>
                <a:cubicBezTo>
                  <a:pt x="125" y="467"/>
                  <a:pt x="143" y="449"/>
                  <a:pt x="143" y="428"/>
                </a:cubicBezTo>
                <a:cubicBezTo>
                  <a:pt x="143" y="406"/>
                  <a:pt x="125" y="389"/>
                  <a:pt x="104" y="389"/>
                </a:cubicBezTo>
                <a:cubicBezTo>
                  <a:pt x="82" y="389"/>
                  <a:pt x="65" y="406"/>
                  <a:pt x="65" y="428"/>
                </a:cubicBezTo>
                <a:cubicBezTo>
                  <a:pt x="65" y="449"/>
                  <a:pt x="82" y="467"/>
                  <a:pt x="104" y="467"/>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0035" tIns="40018" rIns="80035" bIns="40018"/>
          <a:lstStyle/>
          <a:p>
            <a:pPr defTabSz="912787" fontAlgn="base">
              <a:spcBef>
                <a:spcPct val="0"/>
              </a:spcBef>
              <a:spcAft>
                <a:spcPct val="0"/>
              </a:spcAft>
            </a:pPr>
            <a:endParaRPr lang="ru-RU">
              <a:solidFill>
                <a:prstClr val="black"/>
              </a:solidFill>
              <a:cs typeface="Arial" pitchFamily="34" charset="0"/>
            </a:endParaRPr>
          </a:p>
        </p:txBody>
      </p:sp>
    </p:spTree>
    <p:extLst>
      <p:ext uri="{BB962C8B-B14F-4D97-AF65-F5344CB8AC3E}">
        <p14:creationId xmlns:p14="http://schemas.microsoft.com/office/powerpoint/2010/main" xmlns="" val="3714677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Титульный слайд">
    <p:spTree>
      <p:nvGrpSpPr>
        <p:cNvPr id="1" name=""/>
        <p:cNvGrpSpPr/>
        <p:nvPr/>
      </p:nvGrpSpPr>
      <p:grpSpPr>
        <a:xfrm>
          <a:off x="0" y="0"/>
          <a:ext cx="0" cy="0"/>
          <a:chOff x="0" y="0"/>
          <a:chExt cx="0" cy="0"/>
        </a:xfrm>
      </p:grpSpPr>
      <p:sp>
        <p:nvSpPr>
          <p:cNvPr id="2" name="Заголовок 1"/>
          <p:cNvSpPr txBox="1">
            <a:spLocks/>
          </p:cNvSpPr>
          <p:nvPr userDrawn="1"/>
        </p:nvSpPr>
        <p:spPr bwMode="auto">
          <a:xfrm>
            <a:off x="876934" y="107990"/>
            <a:ext cx="3263387" cy="958939"/>
          </a:xfrm>
          <a:prstGeom prst="rect">
            <a:avLst/>
          </a:prstGeom>
          <a:noFill/>
          <a:ln w="9525">
            <a:noFill/>
            <a:miter lim="800000"/>
            <a:headEnd/>
            <a:tailEnd/>
          </a:ln>
        </p:spPr>
        <p:txBody>
          <a:bodyPr lIns="94528" tIns="31509" rIns="94528" bIns="31509" anchor="ctr">
            <a:spAutoFit/>
          </a:bodyPr>
          <a:lstStyle>
            <a:defPPr>
              <a:defRPr lang="ru-RU"/>
            </a:defPPr>
            <a:lvl1pPr defTabSz="912652" eaLnBrk="0" hangingPunct="0">
              <a:lnSpc>
                <a:spcPct val="100000"/>
              </a:lnSpc>
              <a:defRPr sz="4800">
                <a:solidFill>
                  <a:schemeClr val="bg1"/>
                </a:solidFill>
                <a:latin typeface="PT Sans Narrow" pitchFamily="34" charset="-52"/>
                <a:cs typeface="Segoe UI" pitchFamily="34" charset="0"/>
              </a:defRPr>
            </a:lvl1pPr>
            <a:lvl2pPr algn="ctr" eaLnBrk="0" hangingPunct="0">
              <a:defRPr sz="5000">
                <a:latin typeface="Calibri" pitchFamily="34" charset="0"/>
              </a:defRPr>
            </a:lvl2pPr>
            <a:lvl3pPr algn="ctr" eaLnBrk="0" hangingPunct="0">
              <a:defRPr sz="5000">
                <a:latin typeface="Calibri" pitchFamily="34" charset="0"/>
              </a:defRPr>
            </a:lvl3pPr>
            <a:lvl4pPr algn="ctr" eaLnBrk="0" hangingPunct="0">
              <a:defRPr sz="5000">
                <a:latin typeface="Calibri" pitchFamily="34" charset="0"/>
              </a:defRPr>
            </a:lvl4pPr>
            <a:lvl5pPr algn="ctr" eaLnBrk="0" hangingPunct="0">
              <a:defRPr sz="5000">
                <a:latin typeface="Calibri" pitchFamily="34" charset="0"/>
              </a:defRPr>
            </a:lvl5pPr>
            <a:lvl6pPr marL="521528" algn="ctr" fontAlgn="base">
              <a:spcBef>
                <a:spcPct val="0"/>
              </a:spcBef>
              <a:spcAft>
                <a:spcPct val="0"/>
              </a:spcAft>
              <a:defRPr sz="5000">
                <a:latin typeface="Calibri" pitchFamily="34" charset="0"/>
              </a:defRPr>
            </a:lvl6pPr>
            <a:lvl7pPr marL="1043056" algn="ctr" fontAlgn="base">
              <a:spcBef>
                <a:spcPct val="0"/>
              </a:spcBef>
              <a:spcAft>
                <a:spcPct val="0"/>
              </a:spcAft>
              <a:defRPr sz="5000">
                <a:latin typeface="Calibri" pitchFamily="34" charset="0"/>
              </a:defRPr>
            </a:lvl7pPr>
            <a:lvl8pPr marL="1564584" algn="ctr" fontAlgn="base">
              <a:spcBef>
                <a:spcPct val="0"/>
              </a:spcBef>
              <a:spcAft>
                <a:spcPct val="0"/>
              </a:spcAft>
              <a:defRPr sz="5000">
                <a:latin typeface="Calibri" pitchFamily="34" charset="0"/>
              </a:defRPr>
            </a:lvl8pPr>
            <a:lvl9pPr marL="2086112" algn="ctr" fontAlgn="base">
              <a:spcBef>
                <a:spcPct val="0"/>
              </a:spcBef>
              <a:spcAft>
                <a:spcPct val="0"/>
              </a:spcAft>
              <a:defRPr sz="5000">
                <a:latin typeface="Calibri" pitchFamily="34" charset="0"/>
              </a:defRPr>
            </a:lvl9pPr>
          </a:lstStyle>
          <a:p>
            <a:pPr>
              <a:defRPr/>
            </a:pPr>
            <a:r>
              <a:rPr lang="ru-RU" sz="1400" cap="all" dirty="0">
                <a:solidFill>
                  <a:prstClr val="white">
                    <a:lumMod val="65000"/>
                  </a:prstClr>
                </a:solidFill>
                <a:cs typeface="Arial" pitchFamily="34" charset="0"/>
              </a:rPr>
              <a:t>Магазин социального питания и адресной продовольственной поддержки</a:t>
            </a:r>
          </a:p>
        </p:txBody>
      </p:sp>
      <p:sp>
        <p:nvSpPr>
          <p:cNvPr id="3" name="Овал 2"/>
          <p:cNvSpPr/>
          <p:nvPr userDrawn="1"/>
        </p:nvSpPr>
        <p:spPr>
          <a:xfrm>
            <a:off x="200908" y="228937"/>
            <a:ext cx="659736" cy="69976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
        <p:nvSpPr>
          <p:cNvPr id="4" name="Freeform 9"/>
          <p:cNvSpPr>
            <a:spLocks noEditPoints="1"/>
          </p:cNvSpPr>
          <p:nvPr userDrawn="1"/>
        </p:nvSpPr>
        <p:spPr bwMode="auto">
          <a:xfrm>
            <a:off x="346158" y="377240"/>
            <a:ext cx="369235" cy="403158"/>
          </a:xfrm>
          <a:custGeom>
            <a:avLst/>
            <a:gdLst>
              <a:gd name="T0" fmla="*/ 2147483647 w 579"/>
              <a:gd name="T1" fmla="*/ 2147483647 h 594"/>
              <a:gd name="T2" fmla="*/ 0 w 579"/>
              <a:gd name="T3" fmla="*/ 2147483647 h 594"/>
              <a:gd name="T4" fmla="*/ 2147483647 w 579"/>
              <a:gd name="T5" fmla="*/ 2147483647 h 594"/>
              <a:gd name="T6" fmla="*/ 2147483647 w 579"/>
              <a:gd name="T7" fmla="*/ 2147483647 h 594"/>
              <a:gd name="T8" fmla="*/ 2147483647 w 579"/>
              <a:gd name="T9" fmla="*/ 2147483647 h 594"/>
              <a:gd name="T10" fmla="*/ 0 w 579"/>
              <a:gd name="T11" fmla="*/ 2147483647 h 594"/>
              <a:gd name="T12" fmla="*/ 2147483647 w 579"/>
              <a:gd name="T13" fmla="*/ 2147483647 h 594"/>
              <a:gd name="T14" fmla="*/ 2147483647 w 579"/>
              <a:gd name="T15" fmla="*/ 2147483647 h 594"/>
              <a:gd name="T16" fmla="*/ 2147483647 w 579"/>
              <a:gd name="T17" fmla="*/ 0 h 594"/>
              <a:gd name="T18" fmla="*/ 2147483647 w 579"/>
              <a:gd name="T19" fmla="*/ 2147483647 h 594"/>
              <a:gd name="T20" fmla="*/ 2147483647 w 579"/>
              <a:gd name="T21" fmla="*/ 2147483647 h 594"/>
              <a:gd name="T22" fmla="*/ 2147483647 w 579"/>
              <a:gd name="T23" fmla="*/ 2147483647 h 594"/>
              <a:gd name="T24" fmla="*/ 2147483647 w 579"/>
              <a:gd name="T25" fmla="*/ 2147483647 h 594"/>
              <a:gd name="T26" fmla="*/ 2147483647 w 579"/>
              <a:gd name="T27" fmla="*/ 2147483647 h 594"/>
              <a:gd name="T28" fmla="*/ 2147483647 w 579"/>
              <a:gd name="T29" fmla="*/ 2147483647 h 594"/>
              <a:gd name="T30" fmla="*/ 2147483647 w 579"/>
              <a:gd name="T31" fmla="*/ 2147483647 h 594"/>
              <a:gd name="T32" fmla="*/ 2147483647 w 579"/>
              <a:gd name="T33" fmla="*/ 2147483647 h 594"/>
              <a:gd name="T34" fmla="*/ 2147483647 w 579"/>
              <a:gd name="T35" fmla="*/ 2147483647 h 594"/>
              <a:gd name="T36" fmla="*/ 2147483647 w 579"/>
              <a:gd name="T37" fmla="*/ 2147483647 h 594"/>
              <a:gd name="T38" fmla="*/ 2147483647 w 579"/>
              <a:gd name="T39" fmla="*/ 2147483647 h 594"/>
              <a:gd name="T40" fmla="*/ 2147483647 w 579"/>
              <a:gd name="T41" fmla="*/ 2147483647 h 594"/>
              <a:gd name="T42" fmla="*/ 2147483647 w 579"/>
              <a:gd name="T43" fmla="*/ 2147483647 h 594"/>
              <a:gd name="T44" fmla="*/ 2147483647 w 579"/>
              <a:gd name="T45" fmla="*/ 2147483647 h 594"/>
              <a:gd name="T46" fmla="*/ 2147483647 w 579"/>
              <a:gd name="T47" fmla="*/ 2147483647 h 594"/>
              <a:gd name="T48" fmla="*/ 2147483647 w 579"/>
              <a:gd name="T49" fmla="*/ 2147483647 h 594"/>
              <a:gd name="T50" fmla="*/ 2147483647 w 579"/>
              <a:gd name="T51" fmla="*/ 2147483647 h 594"/>
              <a:gd name="T52" fmla="*/ 2147483647 w 579"/>
              <a:gd name="T53" fmla="*/ 2147483647 h 594"/>
              <a:gd name="T54" fmla="*/ 2147483647 w 579"/>
              <a:gd name="T55" fmla="*/ 2147483647 h 594"/>
              <a:gd name="T56" fmla="*/ 2147483647 w 579"/>
              <a:gd name="T57" fmla="*/ 2147483647 h 594"/>
              <a:gd name="T58" fmla="*/ 2147483647 w 579"/>
              <a:gd name="T59" fmla="*/ 2147483647 h 594"/>
              <a:gd name="T60" fmla="*/ 2147483647 w 579"/>
              <a:gd name="T61" fmla="*/ 2147483647 h 594"/>
              <a:gd name="T62" fmla="*/ 2147483647 w 579"/>
              <a:gd name="T63" fmla="*/ 2147483647 h 594"/>
              <a:gd name="T64" fmla="*/ 2147483647 w 579"/>
              <a:gd name="T65" fmla="*/ 2147483647 h 594"/>
              <a:gd name="T66" fmla="*/ 2147483647 w 579"/>
              <a:gd name="T67" fmla="*/ 2147483647 h 594"/>
              <a:gd name="T68" fmla="*/ 2147483647 w 579"/>
              <a:gd name="T69" fmla="*/ 2147483647 h 5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9" h="594">
                <a:moveTo>
                  <a:pt x="0" y="578"/>
                </a:moveTo>
                <a:cubicBezTo>
                  <a:pt x="198" y="594"/>
                  <a:pt x="198" y="594"/>
                  <a:pt x="198" y="594"/>
                </a:cubicBezTo>
                <a:cubicBezTo>
                  <a:pt x="198" y="142"/>
                  <a:pt x="198" y="142"/>
                  <a:pt x="198" y="142"/>
                </a:cubicBezTo>
                <a:cubicBezTo>
                  <a:pt x="0" y="142"/>
                  <a:pt x="0" y="142"/>
                  <a:pt x="0" y="142"/>
                </a:cubicBezTo>
                <a:lnTo>
                  <a:pt x="0" y="578"/>
                </a:lnTo>
                <a:close/>
                <a:moveTo>
                  <a:pt x="202" y="594"/>
                </a:moveTo>
                <a:cubicBezTo>
                  <a:pt x="291" y="559"/>
                  <a:pt x="291" y="559"/>
                  <a:pt x="291" y="559"/>
                </a:cubicBezTo>
                <a:cubicBezTo>
                  <a:pt x="291" y="142"/>
                  <a:pt x="291" y="142"/>
                  <a:pt x="291" y="142"/>
                </a:cubicBezTo>
                <a:cubicBezTo>
                  <a:pt x="202" y="142"/>
                  <a:pt x="202" y="142"/>
                  <a:pt x="202" y="142"/>
                </a:cubicBezTo>
                <a:lnTo>
                  <a:pt x="202" y="594"/>
                </a:lnTo>
                <a:close/>
                <a:moveTo>
                  <a:pt x="47" y="48"/>
                </a:moveTo>
                <a:cubicBezTo>
                  <a:pt x="0" y="137"/>
                  <a:pt x="0" y="137"/>
                  <a:pt x="0" y="137"/>
                </a:cubicBezTo>
                <a:cubicBezTo>
                  <a:pt x="198" y="137"/>
                  <a:pt x="198" y="137"/>
                  <a:pt x="198" y="137"/>
                </a:cubicBezTo>
                <a:cubicBezTo>
                  <a:pt x="241" y="48"/>
                  <a:pt x="241" y="48"/>
                  <a:pt x="241" y="48"/>
                </a:cubicBezTo>
                <a:lnTo>
                  <a:pt x="47" y="48"/>
                </a:lnTo>
                <a:close/>
                <a:moveTo>
                  <a:pt x="241" y="21"/>
                </a:moveTo>
                <a:cubicBezTo>
                  <a:pt x="241" y="10"/>
                  <a:pt x="234" y="0"/>
                  <a:pt x="226" y="0"/>
                </a:cubicBezTo>
                <a:cubicBezTo>
                  <a:pt x="62" y="0"/>
                  <a:pt x="62" y="0"/>
                  <a:pt x="62" y="0"/>
                </a:cubicBezTo>
                <a:cubicBezTo>
                  <a:pt x="54" y="0"/>
                  <a:pt x="47" y="10"/>
                  <a:pt x="47" y="21"/>
                </a:cubicBezTo>
                <a:cubicBezTo>
                  <a:pt x="47" y="43"/>
                  <a:pt x="47" y="43"/>
                  <a:pt x="47" y="43"/>
                </a:cubicBezTo>
                <a:cubicBezTo>
                  <a:pt x="241" y="43"/>
                  <a:pt x="241" y="43"/>
                  <a:pt x="241" y="43"/>
                </a:cubicBezTo>
                <a:lnTo>
                  <a:pt x="241" y="21"/>
                </a:lnTo>
                <a:close/>
                <a:moveTo>
                  <a:pt x="201" y="137"/>
                </a:moveTo>
                <a:cubicBezTo>
                  <a:pt x="291" y="137"/>
                  <a:pt x="291" y="137"/>
                  <a:pt x="291" y="137"/>
                </a:cubicBezTo>
                <a:cubicBezTo>
                  <a:pt x="243" y="48"/>
                  <a:pt x="243" y="48"/>
                  <a:pt x="243" y="48"/>
                </a:cubicBezTo>
                <a:lnTo>
                  <a:pt x="201" y="137"/>
                </a:lnTo>
                <a:close/>
                <a:moveTo>
                  <a:pt x="564" y="409"/>
                </a:moveTo>
                <a:cubicBezTo>
                  <a:pt x="579" y="402"/>
                  <a:pt x="579" y="402"/>
                  <a:pt x="579" y="402"/>
                </a:cubicBezTo>
                <a:cubicBezTo>
                  <a:pt x="579" y="397"/>
                  <a:pt x="579" y="391"/>
                  <a:pt x="578" y="386"/>
                </a:cubicBezTo>
                <a:cubicBezTo>
                  <a:pt x="577" y="381"/>
                  <a:pt x="576" y="376"/>
                  <a:pt x="574" y="371"/>
                </a:cubicBezTo>
                <a:cubicBezTo>
                  <a:pt x="572" y="365"/>
                  <a:pt x="572" y="365"/>
                  <a:pt x="572" y="365"/>
                </a:cubicBezTo>
                <a:cubicBezTo>
                  <a:pt x="552" y="370"/>
                  <a:pt x="532" y="370"/>
                  <a:pt x="513" y="366"/>
                </a:cubicBezTo>
                <a:cubicBezTo>
                  <a:pt x="493" y="361"/>
                  <a:pt x="478" y="355"/>
                  <a:pt x="468" y="346"/>
                </a:cubicBezTo>
                <a:cubicBezTo>
                  <a:pt x="485" y="345"/>
                  <a:pt x="500" y="343"/>
                  <a:pt x="513" y="340"/>
                </a:cubicBezTo>
                <a:cubicBezTo>
                  <a:pt x="525" y="338"/>
                  <a:pt x="536" y="334"/>
                  <a:pt x="543" y="331"/>
                </a:cubicBezTo>
                <a:cubicBezTo>
                  <a:pt x="554" y="326"/>
                  <a:pt x="554" y="326"/>
                  <a:pt x="554" y="326"/>
                </a:cubicBezTo>
                <a:cubicBezTo>
                  <a:pt x="555" y="319"/>
                  <a:pt x="555" y="311"/>
                  <a:pt x="553" y="302"/>
                </a:cubicBezTo>
                <a:cubicBezTo>
                  <a:pt x="552" y="293"/>
                  <a:pt x="551" y="285"/>
                  <a:pt x="549" y="279"/>
                </a:cubicBezTo>
                <a:cubicBezTo>
                  <a:pt x="547" y="270"/>
                  <a:pt x="547" y="270"/>
                  <a:pt x="547" y="270"/>
                </a:cubicBezTo>
                <a:cubicBezTo>
                  <a:pt x="531" y="275"/>
                  <a:pt x="516" y="277"/>
                  <a:pt x="500" y="276"/>
                </a:cubicBezTo>
                <a:cubicBezTo>
                  <a:pt x="484" y="275"/>
                  <a:pt x="472" y="273"/>
                  <a:pt x="464" y="269"/>
                </a:cubicBezTo>
                <a:cubicBezTo>
                  <a:pt x="451" y="264"/>
                  <a:pt x="451" y="264"/>
                  <a:pt x="451" y="264"/>
                </a:cubicBezTo>
                <a:cubicBezTo>
                  <a:pt x="462" y="264"/>
                  <a:pt x="475" y="262"/>
                  <a:pt x="489" y="257"/>
                </a:cubicBezTo>
                <a:cubicBezTo>
                  <a:pt x="502" y="252"/>
                  <a:pt x="513" y="247"/>
                  <a:pt x="521" y="243"/>
                </a:cubicBezTo>
                <a:cubicBezTo>
                  <a:pt x="533" y="236"/>
                  <a:pt x="533" y="236"/>
                  <a:pt x="533" y="236"/>
                </a:cubicBezTo>
                <a:cubicBezTo>
                  <a:pt x="532" y="230"/>
                  <a:pt x="531" y="224"/>
                  <a:pt x="529" y="217"/>
                </a:cubicBezTo>
                <a:cubicBezTo>
                  <a:pt x="527" y="210"/>
                  <a:pt x="525" y="205"/>
                  <a:pt x="523" y="200"/>
                </a:cubicBezTo>
                <a:cubicBezTo>
                  <a:pt x="521" y="193"/>
                  <a:pt x="521" y="193"/>
                  <a:pt x="521" y="193"/>
                </a:cubicBezTo>
                <a:cubicBezTo>
                  <a:pt x="515" y="199"/>
                  <a:pt x="504" y="203"/>
                  <a:pt x="491" y="206"/>
                </a:cubicBezTo>
                <a:cubicBezTo>
                  <a:pt x="478" y="209"/>
                  <a:pt x="466" y="210"/>
                  <a:pt x="456" y="210"/>
                </a:cubicBezTo>
                <a:cubicBezTo>
                  <a:pt x="441" y="210"/>
                  <a:pt x="441" y="210"/>
                  <a:pt x="441" y="210"/>
                </a:cubicBezTo>
                <a:cubicBezTo>
                  <a:pt x="454" y="205"/>
                  <a:pt x="466" y="199"/>
                  <a:pt x="477" y="192"/>
                </a:cubicBezTo>
                <a:cubicBezTo>
                  <a:pt x="488" y="184"/>
                  <a:pt x="496" y="178"/>
                  <a:pt x="500" y="172"/>
                </a:cubicBezTo>
                <a:cubicBezTo>
                  <a:pt x="507" y="165"/>
                  <a:pt x="507" y="165"/>
                  <a:pt x="507" y="165"/>
                </a:cubicBezTo>
                <a:cubicBezTo>
                  <a:pt x="486" y="133"/>
                  <a:pt x="465" y="110"/>
                  <a:pt x="443" y="96"/>
                </a:cubicBezTo>
                <a:cubicBezTo>
                  <a:pt x="422" y="83"/>
                  <a:pt x="403" y="78"/>
                  <a:pt x="387" y="82"/>
                </a:cubicBezTo>
                <a:cubicBezTo>
                  <a:pt x="372" y="86"/>
                  <a:pt x="358" y="95"/>
                  <a:pt x="347" y="109"/>
                </a:cubicBezTo>
                <a:cubicBezTo>
                  <a:pt x="336" y="122"/>
                  <a:pt x="329" y="139"/>
                  <a:pt x="325" y="159"/>
                </a:cubicBezTo>
                <a:cubicBezTo>
                  <a:pt x="318" y="199"/>
                  <a:pt x="321" y="260"/>
                  <a:pt x="335" y="342"/>
                </a:cubicBezTo>
                <a:cubicBezTo>
                  <a:pt x="348" y="424"/>
                  <a:pt x="369" y="490"/>
                  <a:pt x="398" y="540"/>
                </a:cubicBezTo>
                <a:cubicBezTo>
                  <a:pt x="410" y="557"/>
                  <a:pt x="423" y="568"/>
                  <a:pt x="439" y="574"/>
                </a:cubicBezTo>
                <a:cubicBezTo>
                  <a:pt x="454" y="579"/>
                  <a:pt x="469" y="578"/>
                  <a:pt x="484" y="572"/>
                </a:cubicBezTo>
                <a:cubicBezTo>
                  <a:pt x="499" y="566"/>
                  <a:pt x="513" y="556"/>
                  <a:pt x="527" y="544"/>
                </a:cubicBezTo>
                <a:cubicBezTo>
                  <a:pt x="540" y="532"/>
                  <a:pt x="552" y="516"/>
                  <a:pt x="561" y="497"/>
                </a:cubicBezTo>
                <a:cubicBezTo>
                  <a:pt x="570" y="479"/>
                  <a:pt x="576" y="459"/>
                  <a:pt x="578" y="439"/>
                </a:cubicBezTo>
                <a:cubicBezTo>
                  <a:pt x="563" y="443"/>
                  <a:pt x="547" y="444"/>
                  <a:pt x="531" y="443"/>
                </a:cubicBezTo>
                <a:cubicBezTo>
                  <a:pt x="514" y="442"/>
                  <a:pt x="502" y="440"/>
                  <a:pt x="494" y="437"/>
                </a:cubicBezTo>
                <a:cubicBezTo>
                  <a:pt x="483" y="432"/>
                  <a:pt x="483" y="432"/>
                  <a:pt x="483" y="432"/>
                </a:cubicBezTo>
                <a:cubicBezTo>
                  <a:pt x="495" y="431"/>
                  <a:pt x="509" y="428"/>
                  <a:pt x="525" y="423"/>
                </a:cubicBezTo>
                <a:cubicBezTo>
                  <a:pt x="542" y="418"/>
                  <a:pt x="555" y="413"/>
                  <a:pt x="564" y="40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0035" tIns="40018" rIns="80035" bIns="40018"/>
          <a:lstStyle/>
          <a:p>
            <a:pPr defTabSz="912787" fontAlgn="base">
              <a:spcBef>
                <a:spcPct val="0"/>
              </a:spcBef>
              <a:spcAft>
                <a:spcPct val="0"/>
              </a:spcAft>
            </a:pPr>
            <a:endParaRPr lang="ru-RU">
              <a:solidFill>
                <a:prstClr val="black"/>
              </a:solidFill>
              <a:cs typeface="Arial" pitchFamily="34" charset="0"/>
            </a:endParaRPr>
          </a:p>
        </p:txBody>
      </p:sp>
      <p:sp>
        <p:nvSpPr>
          <p:cNvPr id="5" name="Прямоугольник 4"/>
          <p:cNvSpPr/>
          <p:nvPr userDrawn="1"/>
        </p:nvSpPr>
        <p:spPr>
          <a:xfrm>
            <a:off x="0" y="6629064"/>
            <a:ext cx="9144000" cy="22893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Tree>
    <p:extLst>
      <p:ext uri="{BB962C8B-B14F-4D97-AF65-F5344CB8AC3E}">
        <p14:creationId xmlns:p14="http://schemas.microsoft.com/office/powerpoint/2010/main" xmlns="" val="1755963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5_Титульный слайд">
    <p:spTree>
      <p:nvGrpSpPr>
        <p:cNvPr id="1" name=""/>
        <p:cNvGrpSpPr/>
        <p:nvPr/>
      </p:nvGrpSpPr>
      <p:grpSpPr>
        <a:xfrm>
          <a:off x="0" y="0"/>
          <a:ext cx="0" cy="0"/>
          <a:chOff x="0" y="0"/>
          <a:chExt cx="0" cy="0"/>
        </a:xfrm>
      </p:grpSpPr>
      <p:sp>
        <p:nvSpPr>
          <p:cNvPr id="2" name="Заголовок 1"/>
          <p:cNvSpPr txBox="1">
            <a:spLocks/>
          </p:cNvSpPr>
          <p:nvPr userDrawn="1"/>
        </p:nvSpPr>
        <p:spPr bwMode="auto">
          <a:xfrm>
            <a:off x="876934" y="107990"/>
            <a:ext cx="3263387" cy="958939"/>
          </a:xfrm>
          <a:prstGeom prst="rect">
            <a:avLst/>
          </a:prstGeom>
          <a:noFill/>
          <a:ln w="9525">
            <a:noFill/>
            <a:miter lim="800000"/>
            <a:headEnd/>
            <a:tailEnd/>
          </a:ln>
        </p:spPr>
        <p:txBody>
          <a:bodyPr lIns="94528" tIns="31509" rIns="94528" bIns="31509" anchor="ctr">
            <a:spAutoFit/>
          </a:bodyPr>
          <a:lstStyle>
            <a:defPPr>
              <a:defRPr lang="ru-RU"/>
            </a:defPPr>
            <a:lvl1pPr defTabSz="912652" eaLnBrk="0" hangingPunct="0">
              <a:lnSpc>
                <a:spcPct val="100000"/>
              </a:lnSpc>
              <a:defRPr sz="4800">
                <a:solidFill>
                  <a:schemeClr val="bg1"/>
                </a:solidFill>
                <a:latin typeface="PT Sans Narrow" pitchFamily="34" charset="-52"/>
                <a:cs typeface="Segoe UI" pitchFamily="34" charset="0"/>
              </a:defRPr>
            </a:lvl1pPr>
            <a:lvl2pPr algn="ctr" eaLnBrk="0" hangingPunct="0">
              <a:defRPr sz="5000">
                <a:latin typeface="Calibri" pitchFamily="34" charset="0"/>
              </a:defRPr>
            </a:lvl2pPr>
            <a:lvl3pPr algn="ctr" eaLnBrk="0" hangingPunct="0">
              <a:defRPr sz="5000">
                <a:latin typeface="Calibri" pitchFamily="34" charset="0"/>
              </a:defRPr>
            </a:lvl3pPr>
            <a:lvl4pPr algn="ctr" eaLnBrk="0" hangingPunct="0">
              <a:defRPr sz="5000">
                <a:latin typeface="Calibri" pitchFamily="34" charset="0"/>
              </a:defRPr>
            </a:lvl4pPr>
            <a:lvl5pPr algn="ctr" eaLnBrk="0" hangingPunct="0">
              <a:defRPr sz="5000">
                <a:latin typeface="Calibri" pitchFamily="34" charset="0"/>
              </a:defRPr>
            </a:lvl5pPr>
            <a:lvl6pPr marL="521528" algn="ctr" fontAlgn="base">
              <a:spcBef>
                <a:spcPct val="0"/>
              </a:spcBef>
              <a:spcAft>
                <a:spcPct val="0"/>
              </a:spcAft>
              <a:defRPr sz="5000">
                <a:latin typeface="Calibri" pitchFamily="34" charset="0"/>
              </a:defRPr>
            </a:lvl6pPr>
            <a:lvl7pPr marL="1043056" algn="ctr" fontAlgn="base">
              <a:spcBef>
                <a:spcPct val="0"/>
              </a:spcBef>
              <a:spcAft>
                <a:spcPct val="0"/>
              </a:spcAft>
              <a:defRPr sz="5000">
                <a:latin typeface="Calibri" pitchFamily="34" charset="0"/>
              </a:defRPr>
            </a:lvl7pPr>
            <a:lvl8pPr marL="1564584" algn="ctr" fontAlgn="base">
              <a:spcBef>
                <a:spcPct val="0"/>
              </a:spcBef>
              <a:spcAft>
                <a:spcPct val="0"/>
              </a:spcAft>
              <a:defRPr sz="5000">
                <a:latin typeface="Calibri" pitchFamily="34" charset="0"/>
              </a:defRPr>
            </a:lvl8pPr>
            <a:lvl9pPr marL="2086112" algn="ctr" fontAlgn="base">
              <a:spcBef>
                <a:spcPct val="0"/>
              </a:spcBef>
              <a:spcAft>
                <a:spcPct val="0"/>
              </a:spcAft>
              <a:defRPr sz="5000">
                <a:latin typeface="Calibri" pitchFamily="34" charset="0"/>
              </a:defRPr>
            </a:lvl9pPr>
          </a:lstStyle>
          <a:p>
            <a:pPr>
              <a:defRPr/>
            </a:pPr>
            <a:r>
              <a:rPr lang="ru-RU" sz="1400" cap="all" dirty="0">
                <a:solidFill>
                  <a:prstClr val="white">
                    <a:lumMod val="65000"/>
                  </a:prstClr>
                </a:solidFill>
                <a:cs typeface="Arial" pitchFamily="34" charset="0"/>
              </a:rPr>
              <a:t>Магазин социального питания и адресной продовольственной поддержки</a:t>
            </a:r>
          </a:p>
        </p:txBody>
      </p:sp>
      <p:sp>
        <p:nvSpPr>
          <p:cNvPr id="3" name="Овал 2"/>
          <p:cNvSpPr/>
          <p:nvPr userDrawn="1"/>
        </p:nvSpPr>
        <p:spPr>
          <a:xfrm>
            <a:off x="200908" y="228937"/>
            <a:ext cx="659736" cy="69976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
        <p:nvSpPr>
          <p:cNvPr id="4" name="Freeform 9"/>
          <p:cNvSpPr>
            <a:spLocks noEditPoints="1"/>
          </p:cNvSpPr>
          <p:nvPr userDrawn="1"/>
        </p:nvSpPr>
        <p:spPr bwMode="auto">
          <a:xfrm>
            <a:off x="346158" y="377240"/>
            <a:ext cx="369235" cy="403158"/>
          </a:xfrm>
          <a:custGeom>
            <a:avLst/>
            <a:gdLst>
              <a:gd name="T0" fmla="*/ 2147483647 w 579"/>
              <a:gd name="T1" fmla="*/ 2147483647 h 594"/>
              <a:gd name="T2" fmla="*/ 0 w 579"/>
              <a:gd name="T3" fmla="*/ 2147483647 h 594"/>
              <a:gd name="T4" fmla="*/ 2147483647 w 579"/>
              <a:gd name="T5" fmla="*/ 2147483647 h 594"/>
              <a:gd name="T6" fmla="*/ 2147483647 w 579"/>
              <a:gd name="T7" fmla="*/ 2147483647 h 594"/>
              <a:gd name="T8" fmla="*/ 2147483647 w 579"/>
              <a:gd name="T9" fmla="*/ 2147483647 h 594"/>
              <a:gd name="T10" fmla="*/ 0 w 579"/>
              <a:gd name="T11" fmla="*/ 2147483647 h 594"/>
              <a:gd name="T12" fmla="*/ 2147483647 w 579"/>
              <a:gd name="T13" fmla="*/ 2147483647 h 594"/>
              <a:gd name="T14" fmla="*/ 2147483647 w 579"/>
              <a:gd name="T15" fmla="*/ 2147483647 h 594"/>
              <a:gd name="T16" fmla="*/ 2147483647 w 579"/>
              <a:gd name="T17" fmla="*/ 0 h 594"/>
              <a:gd name="T18" fmla="*/ 2147483647 w 579"/>
              <a:gd name="T19" fmla="*/ 2147483647 h 594"/>
              <a:gd name="T20" fmla="*/ 2147483647 w 579"/>
              <a:gd name="T21" fmla="*/ 2147483647 h 594"/>
              <a:gd name="T22" fmla="*/ 2147483647 w 579"/>
              <a:gd name="T23" fmla="*/ 2147483647 h 594"/>
              <a:gd name="T24" fmla="*/ 2147483647 w 579"/>
              <a:gd name="T25" fmla="*/ 2147483647 h 594"/>
              <a:gd name="T26" fmla="*/ 2147483647 w 579"/>
              <a:gd name="T27" fmla="*/ 2147483647 h 594"/>
              <a:gd name="T28" fmla="*/ 2147483647 w 579"/>
              <a:gd name="T29" fmla="*/ 2147483647 h 594"/>
              <a:gd name="T30" fmla="*/ 2147483647 w 579"/>
              <a:gd name="T31" fmla="*/ 2147483647 h 594"/>
              <a:gd name="T32" fmla="*/ 2147483647 w 579"/>
              <a:gd name="T33" fmla="*/ 2147483647 h 594"/>
              <a:gd name="T34" fmla="*/ 2147483647 w 579"/>
              <a:gd name="T35" fmla="*/ 2147483647 h 594"/>
              <a:gd name="T36" fmla="*/ 2147483647 w 579"/>
              <a:gd name="T37" fmla="*/ 2147483647 h 594"/>
              <a:gd name="T38" fmla="*/ 2147483647 w 579"/>
              <a:gd name="T39" fmla="*/ 2147483647 h 594"/>
              <a:gd name="T40" fmla="*/ 2147483647 w 579"/>
              <a:gd name="T41" fmla="*/ 2147483647 h 594"/>
              <a:gd name="T42" fmla="*/ 2147483647 w 579"/>
              <a:gd name="T43" fmla="*/ 2147483647 h 594"/>
              <a:gd name="T44" fmla="*/ 2147483647 w 579"/>
              <a:gd name="T45" fmla="*/ 2147483647 h 594"/>
              <a:gd name="T46" fmla="*/ 2147483647 w 579"/>
              <a:gd name="T47" fmla="*/ 2147483647 h 594"/>
              <a:gd name="T48" fmla="*/ 2147483647 w 579"/>
              <a:gd name="T49" fmla="*/ 2147483647 h 594"/>
              <a:gd name="T50" fmla="*/ 2147483647 w 579"/>
              <a:gd name="T51" fmla="*/ 2147483647 h 594"/>
              <a:gd name="T52" fmla="*/ 2147483647 w 579"/>
              <a:gd name="T53" fmla="*/ 2147483647 h 594"/>
              <a:gd name="T54" fmla="*/ 2147483647 w 579"/>
              <a:gd name="T55" fmla="*/ 2147483647 h 594"/>
              <a:gd name="T56" fmla="*/ 2147483647 w 579"/>
              <a:gd name="T57" fmla="*/ 2147483647 h 594"/>
              <a:gd name="T58" fmla="*/ 2147483647 w 579"/>
              <a:gd name="T59" fmla="*/ 2147483647 h 594"/>
              <a:gd name="T60" fmla="*/ 2147483647 w 579"/>
              <a:gd name="T61" fmla="*/ 2147483647 h 594"/>
              <a:gd name="T62" fmla="*/ 2147483647 w 579"/>
              <a:gd name="T63" fmla="*/ 2147483647 h 594"/>
              <a:gd name="T64" fmla="*/ 2147483647 w 579"/>
              <a:gd name="T65" fmla="*/ 2147483647 h 594"/>
              <a:gd name="T66" fmla="*/ 2147483647 w 579"/>
              <a:gd name="T67" fmla="*/ 2147483647 h 594"/>
              <a:gd name="T68" fmla="*/ 2147483647 w 579"/>
              <a:gd name="T69" fmla="*/ 2147483647 h 5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9" h="594">
                <a:moveTo>
                  <a:pt x="0" y="578"/>
                </a:moveTo>
                <a:cubicBezTo>
                  <a:pt x="198" y="594"/>
                  <a:pt x="198" y="594"/>
                  <a:pt x="198" y="594"/>
                </a:cubicBezTo>
                <a:cubicBezTo>
                  <a:pt x="198" y="142"/>
                  <a:pt x="198" y="142"/>
                  <a:pt x="198" y="142"/>
                </a:cubicBezTo>
                <a:cubicBezTo>
                  <a:pt x="0" y="142"/>
                  <a:pt x="0" y="142"/>
                  <a:pt x="0" y="142"/>
                </a:cubicBezTo>
                <a:lnTo>
                  <a:pt x="0" y="578"/>
                </a:lnTo>
                <a:close/>
                <a:moveTo>
                  <a:pt x="202" y="594"/>
                </a:moveTo>
                <a:cubicBezTo>
                  <a:pt x="291" y="559"/>
                  <a:pt x="291" y="559"/>
                  <a:pt x="291" y="559"/>
                </a:cubicBezTo>
                <a:cubicBezTo>
                  <a:pt x="291" y="142"/>
                  <a:pt x="291" y="142"/>
                  <a:pt x="291" y="142"/>
                </a:cubicBezTo>
                <a:cubicBezTo>
                  <a:pt x="202" y="142"/>
                  <a:pt x="202" y="142"/>
                  <a:pt x="202" y="142"/>
                </a:cubicBezTo>
                <a:lnTo>
                  <a:pt x="202" y="594"/>
                </a:lnTo>
                <a:close/>
                <a:moveTo>
                  <a:pt x="47" y="48"/>
                </a:moveTo>
                <a:cubicBezTo>
                  <a:pt x="0" y="137"/>
                  <a:pt x="0" y="137"/>
                  <a:pt x="0" y="137"/>
                </a:cubicBezTo>
                <a:cubicBezTo>
                  <a:pt x="198" y="137"/>
                  <a:pt x="198" y="137"/>
                  <a:pt x="198" y="137"/>
                </a:cubicBezTo>
                <a:cubicBezTo>
                  <a:pt x="241" y="48"/>
                  <a:pt x="241" y="48"/>
                  <a:pt x="241" y="48"/>
                </a:cubicBezTo>
                <a:lnTo>
                  <a:pt x="47" y="48"/>
                </a:lnTo>
                <a:close/>
                <a:moveTo>
                  <a:pt x="241" y="21"/>
                </a:moveTo>
                <a:cubicBezTo>
                  <a:pt x="241" y="10"/>
                  <a:pt x="234" y="0"/>
                  <a:pt x="226" y="0"/>
                </a:cubicBezTo>
                <a:cubicBezTo>
                  <a:pt x="62" y="0"/>
                  <a:pt x="62" y="0"/>
                  <a:pt x="62" y="0"/>
                </a:cubicBezTo>
                <a:cubicBezTo>
                  <a:pt x="54" y="0"/>
                  <a:pt x="47" y="10"/>
                  <a:pt x="47" y="21"/>
                </a:cubicBezTo>
                <a:cubicBezTo>
                  <a:pt x="47" y="43"/>
                  <a:pt x="47" y="43"/>
                  <a:pt x="47" y="43"/>
                </a:cubicBezTo>
                <a:cubicBezTo>
                  <a:pt x="241" y="43"/>
                  <a:pt x="241" y="43"/>
                  <a:pt x="241" y="43"/>
                </a:cubicBezTo>
                <a:lnTo>
                  <a:pt x="241" y="21"/>
                </a:lnTo>
                <a:close/>
                <a:moveTo>
                  <a:pt x="201" y="137"/>
                </a:moveTo>
                <a:cubicBezTo>
                  <a:pt x="291" y="137"/>
                  <a:pt x="291" y="137"/>
                  <a:pt x="291" y="137"/>
                </a:cubicBezTo>
                <a:cubicBezTo>
                  <a:pt x="243" y="48"/>
                  <a:pt x="243" y="48"/>
                  <a:pt x="243" y="48"/>
                </a:cubicBezTo>
                <a:lnTo>
                  <a:pt x="201" y="137"/>
                </a:lnTo>
                <a:close/>
                <a:moveTo>
                  <a:pt x="564" y="409"/>
                </a:moveTo>
                <a:cubicBezTo>
                  <a:pt x="579" y="402"/>
                  <a:pt x="579" y="402"/>
                  <a:pt x="579" y="402"/>
                </a:cubicBezTo>
                <a:cubicBezTo>
                  <a:pt x="579" y="397"/>
                  <a:pt x="579" y="391"/>
                  <a:pt x="578" y="386"/>
                </a:cubicBezTo>
                <a:cubicBezTo>
                  <a:pt x="577" y="381"/>
                  <a:pt x="576" y="376"/>
                  <a:pt x="574" y="371"/>
                </a:cubicBezTo>
                <a:cubicBezTo>
                  <a:pt x="572" y="365"/>
                  <a:pt x="572" y="365"/>
                  <a:pt x="572" y="365"/>
                </a:cubicBezTo>
                <a:cubicBezTo>
                  <a:pt x="552" y="370"/>
                  <a:pt x="532" y="370"/>
                  <a:pt x="513" y="366"/>
                </a:cubicBezTo>
                <a:cubicBezTo>
                  <a:pt x="493" y="361"/>
                  <a:pt x="478" y="355"/>
                  <a:pt x="468" y="346"/>
                </a:cubicBezTo>
                <a:cubicBezTo>
                  <a:pt x="485" y="345"/>
                  <a:pt x="500" y="343"/>
                  <a:pt x="513" y="340"/>
                </a:cubicBezTo>
                <a:cubicBezTo>
                  <a:pt x="525" y="338"/>
                  <a:pt x="536" y="334"/>
                  <a:pt x="543" y="331"/>
                </a:cubicBezTo>
                <a:cubicBezTo>
                  <a:pt x="554" y="326"/>
                  <a:pt x="554" y="326"/>
                  <a:pt x="554" y="326"/>
                </a:cubicBezTo>
                <a:cubicBezTo>
                  <a:pt x="555" y="319"/>
                  <a:pt x="555" y="311"/>
                  <a:pt x="553" y="302"/>
                </a:cubicBezTo>
                <a:cubicBezTo>
                  <a:pt x="552" y="293"/>
                  <a:pt x="551" y="285"/>
                  <a:pt x="549" y="279"/>
                </a:cubicBezTo>
                <a:cubicBezTo>
                  <a:pt x="547" y="270"/>
                  <a:pt x="547" y="270"/>
                  <a:pt x="547" y="270"/>
                </a:cubicBezTo>
                <a:cubicBezTo>
                  <a:pt x="531" y="275"/>
                  <a:pt x="516" y="277"/>
                  <a:pt x="500" y="276"/>
                </a:cubicBezTo>
                <a:cubicBezTo>
                  <a:pt x="484" y="275"/>
                  <a:pt x="472" y="273"/>
                  <a:pt x="464" y="269"/>
                </a:cubicBezTo>
                <a:cubicBezTo>
                  <a:pt x="451" y="264"/>
                  <a:pt x="451" y="264"/>
                  <a:pt x="451" y="264"/>
                </a:cubicBezTo>
                <a:cubicBezTo>
                  <a:pt x="462" y="264"/>
                  <a:pt x="475" y="262"/>
                  <a:pt x="489" y="257"/>
                </a:cubicBezTo>
                <a:cubicBezTo>
                  <a:pt x="502" y="252"/>
                  <a:pt x="513" y="247"/>
                  <a:pt x="521" y="243"/>
                </a:cubicBezTo>
                <a:cubicBezTo>
                  <a:pt x="533" y="236"/>
                  <a:pt x="533" y="236"/>
                  <a:pt x="533" y="236"/>
                </a:cubicBezTo>
                <a:cubicBezTo>
                  <a:pt x="532" y="230"/>
                  <a:pt x="531" y="224"/>
                  <a:pt x="529" y="217"/>
                </a:cubicBezTo>
                <a:cubicBezTo>
                  <a:pt x="527" y="210"/>
                  <a:pt x="525" y="205"/>
                  <a:pt x="523" y="200"/>
                </a:cubicBezTo>
                <a:cubicBezTo>
                  <a:pt x="521" y="193"/>
                  <a:pt x="521" y="193"/>
                  <a:pt x="521" y="193"/>
                </a:cubicBezTo>
                <a:cubicBezTo>
                  <a:pt x="515" y="199"/>
                  <a:pt x="504" y="203"/>
                  <a:pt x="491" y="206"/>
                </a:cubicBezTo>
                <a:cubicBezTo>
                  <a:pt x="478" y="209"/>
                  <a:pt x="466" y="210"/>
                  <a:pt x="456" y="210"/>
                </a:cubicBezTo>
                <a:cubicBezTo>
                  <a:pt x="441" y="210"/>
                  <a:pt x="441" y="210"/>
                  <a:pt x="441" y="210"/>
                </a:cubicBezTo>
                <a:cubicBezTo>
                  <a:pt x="454" y="205"/>
                  <a:pt x="466" y="199"/>
                  <a:pt x="477" y="192"/>
                </a:cubicBezTo>
                <a:cubicBezTo>
                  <a:pt x="488" y="184"/>
                  <a:pt x="496" y="178"/>
                  <a:pt x="500" y="172"/>
                </a:cubicBezTo>
                <a:cubicBezTo>
                  <a:pt x="507" y="165"/>
                  <a:pt x="507" y="165"/>
                  <a:pt x="507" y="165"/>
                </a:cubicBezTo>
                <a:cubicBezTo>
                  <a:pt x="486" y="133"/>
                  <a:pt x="465" y="110"/>
                  <a:pt x="443" y="96"/>
                </a:cubicBezTo>
                <a:cubicBezTo>
                  <a:pt x="422" y="83"/>
                  <a:pt x="403" y="78"/>
                  <a:pt x="387" y="82"/>
                </a:cubicBezTo>
                <a:cubicBezTo>
                  <a:pt x="372" y="86"/>
                  <a:pt x="358" y="95"/>
                  <a:pt x="347" y="109"/>
                </a:cubicBezTo>
                <a:cubicBezTo>
                  <a:pt x="336" y="122"/>
                  <a:pt x="329" y="139"/>
                  <a:pt x="325" y="159"/>
                </a:cubicBezTo>
                <a:cubicBezTo>
                  <a:pt x="318" y="199"/>
                  <a:pt x="321" y="260"/>
                  <a:pt x="335" y="342"/>
                </a:cubicBezTo>
                <a:cubicBezTo>
                  <a:pt x="348" y="424"/>
                  <a:pt x="369" y="490"/>
                  <a:pt x="398" y="540"/>
                </a:cubicBezTo>
                <a:cubicBezTo>
                  <a:pt x="410" y="557"/>
                  <a:pt x="423" y="568"/>
                  <a:pt x="439" y="574"/>
                </a:cubicBezTo>
                <a:cubicBezTo>
                  <a:pt x="454" y="579"/>
                  <a:pt x="469" y="578"/>
                  <a:pt x="484" y="572"/>
                </a:cubicBezTo>
                <a:cubicBezTo>
                  <a:pt x="499" y="566"/>
                  <a:pt x="513" y="556"/>
                  <a:pt x="527" y="544"/>
                </a:cubicBezTo>
                <a:cubicBezTo>
                  <a:pt x="540" y="532"/>
                  <a:pt x="552" y="516"/>
                  <a:pt x="561" y="497"/>
                </a:cubicBezTo>
                <a:cubicBezTo>
                  <a:pt x="570" y="479"/>
                  <a:pt x="576" y="459"/>
                  <a:pt x="578" y="439"/>
                </a:cubicBezTo>
                <a:cubicBezTo>
                  <a:pt x="563" y="443"/>
                  <a:pt x="547" y="444"/>
                  <a:pt x="531" y="443"/>
                </a:cubicBezTo>
                <a:cubicBezTo>
                  <a:pt x="514" y="442"/>
                  <a:pt x="502" y="440"/>
                  <a:pt x="494" y="437"/>
                </a:cubicBezTo>
                <a:cubicBezTo>
                  <a:pt x="483" y="432"/>
                  <a:pt x="483" y="432"/>
                  <a:pt x="483" y="432"/>
                </a:cubicBezTo>
                <a:cubicBezTo>
                  <a:pt x="495" y="431"/>
                  <a:pt x="509" y="428"/>
                  <a:pt x="525" y="423"/>
                </a:cubicBezTo>
                <a:cubicBezTo>
                  <a:pt x="542" y="418"/>
                  <a:pt x="555" y="413"/>
                  <a:pt x="564" y="40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0035" tIns="40018" rIns="80035" bIns="40018"/>
          <a:lstStyle/>
          <a:p>
            <a:pPr defTabSz="912787" fontAlgn="base">
              <a:spcBef>
                <a:spcPct val="0"/>
              </a:spcBef>
              <a:spcAft>
                <a:spcPct val="0"/>
              </a:spcAft>
            </a:pPr>
            <a:endParaRPr lang="ru-RU">
              <a:solidFill>
                <a:prstClr val="black"/>
              </a:solidFill>
              <a:cs typeface="Arial" pitchFamily="34" charset="0"/>
            </a:endParaRPr>
          </a:p>
        </p:txBody>
      </p:sp>
    </p:spTree>
    <p:extLst>
      <p:ext uri="{BB962C8B-B14F-4D97-AF65-F5344CB8AC3E}">
        <p14:creationId xmlns:p14="http://schemas.microsoft.com/office/powerpoint/2010/main" xmlns="" val="3966206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7_Титульный слайд">
    <p:spTree>
      <p:nvGrpSpPr>
        <p:cNvPr id="1" name=""/>
        <p:cNvGrpSpPr/>
        <p:nvPr/>
      </p:nvGrpSpPr>
      <p:grpSpPr>
        <a:xfrm>
          <a:off x="0" y="0"/>
          <a:ext cx="0" cy="0"/>
          <a:chOff x="0" y="0"/>
          <a:chExt cx="0" cy="0"/>
        </a:xfrm>
      </p:grpSpPr>
      <p:sp>
        <p:nvSpPr>
          <p:cNvPr id="2" name="Заголовок 1"/>
          <p:cNvSpPr txBox="1">
            <a:spLocks/>
          </p:cNvSpPr>
          <p:nvPr userDrawn="1"/>
        </p:nvSpPr>
        <p:spPr bwMode="auto">
          <a:xfrm>
            <a:off x="876934" y="107990"/>
            <a:ext cx="3263387" cy="958939"/>
          </a:xfrm>
          <a:prstGeom prst="rect">
            <a:avLst/>
          </a:prstGeom>
          <a:noFill/>
          <a:ln w="9525">
            <a:noFill/>
            <a:miter lim="800000"/>
            <a:headEnd/>
            <a:tailEnd/>
          </a:ln>
        </p:spPr>
        <p:txBody>
          <a:bodyPr lIns="94528" tIns="31509" rIns="94528" bIns="31509" anchor="ctr">
            <a:spAutoFit/>
          </a:bodyPr>
          <a:lstStyle>
            <a:defPPr>
              <a:defRPr lang="ru-RU"/>
            </a:defPPr>
            <a:lvl1pPr defTabSz="912652" eaLnBrk="0" hangingPunct="0">
              <a:lnSpc>
                <a:spcPct val="100000"/>
              </a:lnSpc>
              <a:defRPr sz="4800">
                <a:solidFill>
                  <a:schemeClr val="bg1"/>
                </a:solidFill>
                <a:latin typeface="PT Sans Narrow" pitchFamily="34" charset="-52"/>
                <a:cs typeface="Segoe UI" pitchFamily="34" charset="0"/>
              </a:defRPr>
            </a:lvl1pPr>
            <a:lvl2pPr algn="ctr" eaLnBrk="0" hangingPunct="0">
              <a:defRPr sz="5000">
                <a:latin typeface="Calibri" pitchFamily="34" charset="0"/>
              </a:defRPr>
            </a:lvl2pPr>
            <a:lvl3pPr algn="ctr" eaLnBrk="0" hangingPunct="0">
              <a:defRPr sz="5000">
                <a:latin typeface="Calibri" pitchFamily="34" charset="0"/>
              </a:defRPr>
            </a:lvl3pPr>
            <a:lvl4pPr algn="ctr" eaLnBrk="0" hangingPunct="0">
              <a:defRPr sz="5000">
                <a:latin typeface="Calibri" pitchFamily="34" charset="0"/>
              </a:defRPr>
            </a:lvl4pPr>
            <a:lvl5pPr algn="ctr" eaLnBrk="0" hangingPunct="0">
              <a:defRPr sz="5000">
                <a:latin typeface="Calibri" pitchFamily="34" charset="0"/>
              </a:defRPr>
            </a:lvl5pPr>
            <a:lvl6pPr marL="521528" algn="ctr" fontAlgn="base">
              <a:spcBef>
                <a:spcPct val="0"/>
              </a:spcBef>
              <a:spcAft>
                <a:spcPct val="0"/>
              </a:spcAft>
              <a:defRPr sz="5000">
                <a:latin typeface="Calibri" pitchFamily="34" charset="0"/>
              </a:defRPr>
            </a:lvl6pPr>
            <a:lvl7pPr marL="1043056" algn="ctr" fontAlgn="base">
              <a:spcBef>
                <a:spcPct val="0"/>
              </a:spcBef>
              <a:spcAft>
                <a:spcPct val="0"/>
              </a:spcAft>
              <a:defRPr sz="5000">
                <a:latin typeface="Calibri" pitchFamily="34" charset="0"/>
              </a:defRPr>
            </a:lvl7pPr>
            <a:lvl8pPr marL="1564584" algn="ctr" fontAlgn="base">
              <a:spcBef>
                <a:spcPct val="0"/>
              </a:spcBef>
              <a:spcAft>
                <a:spcPct val="0"/>
              </a:spcAft>
              <a:defRPr sz="5000">
                <a:latin typeface="Calibri" pitchFamily="34" charset="0"/>
              </a:defRPr>
            </a:lvl8pPr>
            <a:lvl9pPr marL="2086112" algn="ctr" fontAlgn="base">
              <a:spcBef>
                <a:spcPct val="0"/>
              </a:spcBef>
              <a:spcAft>
                <a:spcPct val="0"/>
              </a:spcAft>
              <a:defRPr sz="5000">
                <a:latin typeface="Calibri" pitchFamily="34" charset="0"/>
              </a:defRPr>
            </a:lvl9pPr>
          </a:lstStyle>
          <a:p>
            <a:pPr>
              <a:defRPr/>
            </a:pPr>
            <a:r>
              <a:rPr lang="ru-RU" sz="1400" cap="all" dirty="0">
                <a:solidFill>
                  <a:prstClr val="white">
                    <a:lumMod val="95000"/>
                  </a:prstClr>
                </a:solidFill>
                <a:cs typeface="Arial" pitchFamily="34" charset="0"/>
              </a:rPr>
              <a:t>Магазин социального питания и адресной продовольственной поддержки</a:t>
            </a:r>
          </a:p>
        </p:txBody>
      </p:sp>
      <p:sp>
        <p:nvSpPr>
          <p:cNvPr id="3" name="Овал 2"/>
          <p:cNvSpPr/>
          <p:nvPr userDrawn="1"/>
        </p:nvSpPr>
        <p:spPr>
          <a:xfrm>
            <a:off x="200908" y="228937"/>
            <a:ext cx="659736" cy="69976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0035" tIns="40018" rIns="80035" bIns="40018" anchor="ctr"/>
          <a:lstStyle/>
          <a:p>
            <a:pPr algn="ctr" defTabSz="912949">
              <a:defRPr/>
            </a:pPr>
            <a:endParaRPr lang="ru-RU" dirty="0">
              <a:solidFill>
                <a:prstClr val="white"/>
              </a:solidFill>
            </a:endParaRPr>
          </a:p>
        </p:txBody>
      </p:sp>
      <p:sp>
        <p:nvSpPr>
          <p:cNvPr id="4" name="Freeform 9"/>
          <p:cNvSpPr>
            <a:spLocks noEditPoints="1"/>
          </p:cNvSpPr>
          <p:nvPr userDrawn="1"/>
        </p:nvSpPr>
        <p:spPr bwMode="auto">
          <a:xfrm>
            <a:off x="346158" y="377240"/>
            <a:ext cx="369235" cy="403158"/>
          </a:xfrm>
          <a:custGeom>
            <a:avLst/>
            <a:gdLst>
              <a:gd name="T0" fmla="*/ 2147483647 w 579"/>
              <a:gd name="T1" fmla="*/ 2147483647 h 594"/>
              <a:gd name="T2" fmla="*/ 0 w 579"/>
              <a:gd name="T3" fmla="*/ 2147483647 h 594"/>
              <a:gd name="T4" fmla="*/ 2147483647 w 579"/>
              <a:gd name="T5" fmla="*/ 2147483647 h 594"/>
              <a:gd name="T6" fmla="*/ 2147483647 w 579"/>
              <a:gd name="T7" fmla="*/ 2147483647 h 594"/>
              <a:gd name="T8" fmla="*/ 2147483647 w 579"/>
              <a:gd name="T9" fmla="*/ 2147483647 h 594"/>
              <a:gd name="T10" fmla="*/ 0 w 579"/>
              <a:gd name="T11" fmla="*/ 2147483647 h 594"/>
              <a:gd name="T12" fmla="*/ 2147483647 w 579"/>
              <a:gd name="T13" fmla="*/ 2147483647 h 594"/>
              <a:gd name="T14" fmla="*/ 2147483647 w 579"/>
              <a:gd name="T15" fmla="*/ 2147483647 h 594"/>
              <a:gd name="T16" fmla="*/ 2147483647 w 579"/>
              <a:gd name="T17" fmla="*/ 0 h 594"/>
              <a:gd name="T18" fmla="*/ 2147483647 w 579"/>
              <a:gd name="T19" fmla="*/ 2147483647 h 594"/>
              <a:gd name="T20" fmla="*/ 2147483647 w 579"/>
              <a:gd name="T21" fmla="*/ 2147483647 h 594"/>
              <a:gd name="T22" fmla="*/ 2147483647 w 579"/>
              <a:gd name="T23" fmla="*/ 2147483647 h 594"/>
              <a:gd name="T24" fmla="*/ 2147483647 w 579"/>
              <a:gd name="T25" fmla="*/ 2147483647 h 594"/>
              <a:gd name="T26" fmla="*/ 2147483647 w 579"/>
              <a:gd name="T27" fmla="*/ 2147483647 h 594"/>
              <a:gd name="T28" fmla="*/ 2147483647 w 579"/>
              <a:gd name="T29" fmla="*/ 2147483647 h 594"/>
              <a:gd name="T30" fmla="*/ 2147483647 w 579"/>
              <a:gd name="T31" fmla="*/ 2147483647 h 594"/>
              <a:gd name="T32" fmla="*/ 2147483647 w 579"/>
              <a:gd name="T33" fmla="*/ 2147483647 h 594"/>
              <a:gd name="T34" fmla="*/ 2147483647 w 579"/>
              <a:gd name="T35" fmla="*/ 2147483647 h 594"/>
              <a:gd name="T36" fmla="*/ 2147483647 w 579"/>
              <a:gd name="T37" fmla="*/ 2147483647 h 594"/>
              <a:gd name="T38" fmla="*/ 2147483647 w 579"/>
              <a:gd name="T39" fmla="*/ 2147483647 h 594"/>
              <a:gd name="T40" fmla="*/ 2147483647 w 579"/>
              <a:gd name="T41" fmla="*/ 2147483647 h 594"/>
              <a:gd name="T42" fmla="*/ 2147483647 w 579"/>
              <a:gd name="T43" fmla="*/ 2147483647 h 594"/>
              <a:gd name="T44" fmla="*/ 2147483647 w 579"/>
              <a:gd name="T45" fmla="*/ 2147483647 h 594"/>
              <a:gd name="T46" fmla="*/ 2147483647 w 579"/>
              <a:gd name="T47" fmla="*/ 2147483647 h 594"/>
              <a:gd name="T48" fmla="*/ 2147483647 w 579"/>
              <a:gd name="T49" fmla="*/ 2147483647 h 594"/>
              <a:gd name="T50" fmla="*/ 2147483647 w 579"/>
              <a:gd name="T51" fmla="*/ 2147483647 h 594"/>
              <a:gd name="T52" fmla="*/ 2147483647 w 579"/>
              <a:gd name="T53" fmla="*/ 2147483647 h 594"/>
              <a:gd name="T54" fmla="*/ 2147483647 w 579"/>
              <a:gd name="T55" fmla="*/ 2147483647 h 594"/>
              <a:gd name="T56" fmla="*/ 2147483647 w 579"/>
              <a:gd name="T57" fmla="*/ 2147483647 h 594"/>
              <a:gd name="T58" fmla="*/ 2147483647 w 579"/>
              <a:gd name="T59" fmla="*/ 2147483647 h 594"/>
              <a:gd name="T60" fmla="*/ 2147483647 w 579"/>
              <a:gd name="T61" fmla="*/ 2147483647 h 594"/>
              <a:gd name="T62" fmla="*/ 2147483647 w 579"/>
              <a:gd name="T63" fmla="*/ 2147483647 h 594"/>
              <a:gd name="T64" fmla="*/ 2147483647 w 579"/>
              <a:gd name="T65" fmla="*/ 2147483647 h 594"/>
              <a:gd name="T66" fmla="*/ 2147483647 w 579"/>
              <a:gd name="T67" fmla="*/ 2147483647 h 594"/>
              <a:gd name="T68" fmla="*/ 2147483647 w 579"/>
              <a:gd name="T69" fmla="*/ 2147483647 h 5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9" h="594">
                <a:moveTo>
                  <a:pt x="0" y="578"/>
                </a:moveTo>
                <a:cubicBezTo>
                  <a:pt x="198" y="594"/>
                  <a:pt x="198" y="594"/>
                  <a:pt x="198" y="594"/>
                </a:cubicBezTo>
                <a:cubicBezTo>
                  <a:pt x="198" y="142"/>
                  <a:pt x="198" y="142"/>
                  <a:pt x="198" y="142"/>
                </a:cubicBezTo>
                <a:cubicBezTo>
                  <a:pt x="0" y="142"/>
                  <a:pt x="0" y="142"/>
                  <a:pt x="0" y="142"/>
                </a:cubicBezTo>
                <a:lnTo>
                  <a:pt x="0" y="578"/>
                </a:lnTo>
                <a:close/>
                <a:moveTo>
                  <a:pt x="202" y="594"/>
                </a:moveTo>
                <a:cubicBezTo>
                  <a:pt x="291" y="559"/>
                  <a:pt x="291" y="559"/>
                  <a:pt x="291" y="559"/>
                </a:cubicBezTo>
                <a:cubicBezTo>
                  <a:pt x="291" y="142"/>
                  <a:pt x="291" y="142"/>
                  <a:pt x="291" y="142"/>
                </a:cubicBezTo>
                <a:cubicBezTo>
                  <a:pt x="202" y="142"/>
                  <a:pt x="202" y="142"/>
                  <a:pt x="202" y="142"/>
                </a:cubicBezTo>
                <a:lnTo>
                  <a:pt x="202" y="594"/>
                </a:lnTo>
                <a:close/>
                <a:moveTo>
                  <a:pt x="47" y="48"/>
                </a:moveTo>
                <a:cubicBezTo>
                  <a:pt x="0" y="137"/>
                  <a:pt x="0" y="137"/>
                  <a:pt x="0" y="137"/>
                </a:cubicBezTo>
                <a:cubicBezTo>
                  <a:pt x="198" y="137"/>
                  <a:pt x="198" y="137"/>
                  <a:pt x="198" y="137"/>
                </a:cubicBezTo>
                <a:cubicBezTo>
                  <a:pt x="241" y="48"/>
                  <a:pt x="241" y="48"/>
                  <a:pt x="241" y="48"/>
                </a:cubicBezTo>
                <a:lnTo>
                  <a:pt x="47" y="48"/>
                </a:lnTo>
                <a:close/>
                <a:moveTo>
                  <a:pt x="241" y="21"/>
                </a:moveTo>
                <a:cubicBezTo>
                  <a:pt x="241" y="10"/>
                  <a:pt x="234" y="0"/>
                  <a:pt x="226" y="0"/>
                </a:cubicBezTo>
                <a:cubicBezTo>
                  <a:pt x="62" y="0"/>
                  <a:pt x="62" y="0"/>
                  <a:pt x="62" y="0"/>
                </a:cubicBezTo>
                <a:cubicBezTo>
                  <a:pt x="54" y="0"/>
                  <a:pt x="47" y="10"/>
                  <a:pt x="47" y="21"/>
                </a:cubicBezTo>
                <a:cubicBezTo>
                  <a:pt x="47" y="43"/>
                  <a:pt x="47" y="43"/>
                  <a:pt x="47" y="43"/>
                </a:cubicBezTo>
                <a:cubicBezTo>
                  <a:pt x="241" y="43"/>
                  <a:pt x="241" y="43"/>
                  <a:pt x="241" y="43"/>
                </a:cubicBezTo>
                <a:lnTo>
                  <a:pt x="241" y="21"/>
                </a:lnTo>
                <a:close/>
                <a:moveTo>
                  <a:pt x="201" y="137"/>
                </a:moveTo>
                <a:cubicBezTo>
                  <a:pt x="291" y="137"/>
                  <a:pt x="291" y="137"/>
                  <a:pt x="291" y="137"/>
                </a:cubicBezTo>
                <a:cubicBezTo>
                  <a:pt x="243" y="48"/>
                  <a:pt x="243" y="48"/>
                  <a:pt x="243" y="48"/>
                </a:cubicBezTo>
                <a:lnTo>
                  <a:pt x="201" y="137"/>
                </a:lnTo>
                <a:close/>
                <a:moveTo>
                  <a:pt x="564" y="409"/>
                </a:moveTo>
                <a:cubicBezTo>
                  <a:pt x="579" y="402"/>
                  <a:pt x="579" y="402"/>
                  <a:pt x="579" y="402"/>
                </a:cubicBezTo>
                <a:cubicBezTo>
                  <a:pt x="579" y="397"/>
                  <a:pt x="579" y="391"/>
                  <a:pt x="578" y="386"/>
                </a:cubicBezTo>
                <a:cubicBezTo>
                  <a:pt x="577" y="381"/>
                  <a:pt x="576" y="376"/>
                  <a:pt x="574" y="371"/>
                </a:cubicBezTo>
                <a:cubicBezTo>
                  <a:pt x="572" y="365"/>
                  <a:pt x="572" y="365"/>
                  <a:pt x="572" y="365"/>
                </a:cubicBezTo>
                <a:cubicBezTo>
                  <a:pt x="552" y="370"/>
                  <a:pt x="532" y="370"/>
                  <a:pt x="513" y="366"/>
                </a:cubicBezTo>
                <a:cubicBezTo>
                  <a:pt x="493" y="361"/>
                  <a:pt x="478" y="355"/>
                  <a:pt x="468" y="346"/>
                </a:cubicBezTo>
                <a:cubicBezTo>
                  <a:pt x="485" y="345"/>
                  <a:pt x="500" y="343"/>
                  <a:pt x="513" y="340"/>
                </a:cubicBezTo>
                <a:cubicBezTo>
                  <a:pt x="525" y="338"/>
                  <a:pt x="536" y="334"/>
                  <a:pt x="543" y="331"/>
                </a:cubicBezTo>
                <a:cubicBezTo>
                  <a:pt x="554" y="326"/>
                  <a:pt x="554" y="326"/>
                  <a:pt x="554" y="326"/>
                </a:cubicBezTo>
                <a:cubicBezTo>
                  <a:pt x="555" y="319"/>
                  <a:pt x="555" y="311"/>
                  <a:pt x="553" y="302"/>
                </a:cubicBezTo>
                <a:cubicBezTo>
                  <a:pt x="552" y="293"/>
                  <a:pt x="551" y="285"/>
                  <a:pt x="549" y="279"/>
                </a:cubicBezTo>
                <a:cubicBezTo>
                  <a:pt x="547" y="270"/>
                  <a:pt x="547" y="270"/>
                  <a:pt x="547" y="270"/>
                </a:cubicBezTo>
                <a:cubicBezTo>
                  <a:pt x="531" y="275"/>
                  <a:pt x="516" y="277"/>
                  <a:pt x="500" y="276"/>
                </a:cubicBezTo>
                <a:cubicBezTo>
                  <a:pt x="484" y="275"/>
                  <a:pt x="472" y="273"/>
                  <a:pt x="464" y="269"/>
                </a:cubicBezTo>
                <a:cubicBezTo>
                  <a:pt x="451" y="264"/>
                  <a:pt x="451" y="264"/>
                  <a:pt x="451" y="264"/>
                </a:cubicBezTo>
                <a:cubicBezTo>
                  <a:pt x="462" y="264"/>
                  <a:pt x="475" y="262"/>
                  <a:pt x="489" y="257"/>
                </a:cubicBezTo>
                <a:cubicBezTo>
                  <a:pt x="502" y="252"/>
                  <a:pt x="513" y="247"/>
                  <a:pt x="521" y="243"/>
                </a:cubicBezTo>
                <a:cubicBezTo>
                  <a:pt x="533" y="236"/>
                  <a:pt x="533" y="236"/>
                  <a:pt x="533" y="236"/>
                </a:cubicBezTo>
                <a:cubicBezTo>
                  <a:pt x="532" y="230"/>
                  <a:pt x="531" y="224"/>
                  <a:pt x="529" y="217"/>
                </a:cubicBezTo>
                <a:cubicBezTo>
                  <a:pt x="527" y="210"/>
                  <a:pt x="525" y="205"/>
                  <a:pt x="523" y="200"/>
                </a:cubicBezTo>
                <a:cubicBezTo>
                  <a:pt x="521" y="193"/>
                  <a:pt x="521" y="193"/>
                  <a:pt x="521" y="193"/>
                </a:cubicBezTo>
                <a:cubicBezTo>
                  <a:pt x="515" y="199"/>
                  <a:pt x="504" y="203"/>
                  <a:pt x="491" y="206"/>
                </a:cubicBezTo>
                <a:cubicBezTo>
                  <a:pt x="478" y="209"/>
                  <a:pt x="466" y="210"/>
                  <a:pt x="456" y="210"/>
                </a:cubicBezTo>
                <a:cubicBezTo>
                  <a:pt x="441" y="210"/>
                  <a:pt x="441" y="210"/>
                  <a:pt x="441" y="210"/>
                </a:cubicBezTo>
                <a:cubicBezTo>
                  <a:pt x="454" y="205"/>
                  <a:pt x="466" y="199"/>
                  <a:pt x="477" y="192"/>
                </a:cubicBezTo>
                <a:cubicBezTo>
                  <a:pt x="488" y="184"/>
                  <a:pt x="496" y="178"/>
                  <a:pt x="500" y="172"/>
                </a:cubicBezTo>
                <a:cubicBezTo>
                  <a:pt x="507" y="165"/>
                  <a:pt x="507" y="165"/>
                  <a:pt x="507" y="165"/>
                </a:cubicBezTo>
                <a:cubicBezTo>
                  <a:pt x="486" y="133"/>
                  <a:pt x="465" y="110"/>
                  <a:pt x="443" y="96"/>
                </a:cubicBezTo>
                <a:cubicBezTo>
                  <a:pt x="422" y="83"/>
                  <a:pt x="403" y="78"/>
                  <a:pt x="387" y="82"/>
                </a:cubicBezTo>
                <a:cubicBezTo>
                  <a:pt x="372" y="86"/>
                  <a:pt x="358" y="95"/>
                  <a:pt x="347" y="109"/>
                </a:cubicBezTo>
                <a:cubicBezTo>
                  <a:pt x="336" y="122"/>
                  <a:pt x="329" y="139"/>
                  <a:pt x="325" y="159"/>
                </a:cubicBezTo>
                <a:cubicBezTo>
                  <a:pt x="318" y="199"/>
                  <a:pt x="321" y="260"/>
                  <a:pt x="335" y="342"/>
                </a:cubicBezTo>
                <a:cubicBezTo>
                  <a:pt x="348" y="424"/>
                  <a:pt x="369" y="490"/>
                  <a:pt x="398" y="540"/>
                </a:cubicBezTo>
                <a:cubicBezTo>
                  <a:pt x="410" y="557"/>
                  <a:pt x="423" y="568"/>
                  <a:pt x="439" y="574"/>
                </a:cubicBezTo>
                <a:cubicBezTo>
                  <a:pt x="454" y="579"/>
                  <a:pt x="469" y="578"/>
                  <a:pt x="484" y="572"/>
                </a:cubicBezTo>
                <a:cubicBezTo>
                  <a:pt x="499" y="566"/>
                  <a:pt x="513" y="556"/>
                  <a:pt x="527" y="544"/>
                </a:cubicBezTo>
                <a:cubicBezTo>
                  <a:pt x="540" y="532"/>
                  <a:pt x="552" y="516"/>
                  <a:pt x="561" y="497"/>
                </a:cubicBezTo>
                <a:cubicBezTo>
                  <a:pt x="570" y="479"/>
                  <a:pt x="576" y="459"/>
                  <a:pt x="578" y="439"/>
                </a:cubicBezTo>
                <a:cubicBezTo>
                  <a:pt x="563" y="443"/>
                  <a:pt x="547" y="444"/>
                  <a:pt x="531" y="443"/>
                </a:cubicBezTo>
                <a:cubicBezTo>
                  <a:pt x="514" y="442"/>
                  <a:pt x="502" y="440"/>
                  <a:pt x="494" y="437"/>
                </a:cubicBezTo>
                <a:cubicBezTo>
                  <a:pt x="483" y="432"/>
                  <a:pt x="483" y="432"/>
                  <a:pt x="483" y="432"/>
                </a:cubicBezTo>
                <a:cubicBezTo>
                  <a:pt x="495" y="431"/>
                  <a:pt x="509" y="428"/>
                  <a:pt x="525" y="423"/>
                </a:cubicBezTo>
                <a:cubicBezTo>
                  <a:pt x="542" y="418"/>
                  <a:pt x="555" y="413"/>
                  <a:pt x="564" y="409"/>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80035" tIns="40018" rIns="80035" bIns="40018"/>
          <a:lstStyle/>
          <a:p>
            <a:pPr defTabSz="912787" fontAlgn="base">
              <a:spcBef>
                <a:spcPct val="0"/>
              </a:spcBef>
              <a:spcAft>
                <a:spcPct val="0"/>
              </a:spcAft>
            </a:pPr>
            <a:endParaRPr lang="ru-RU">
              <a:solidFill>
                <a:prstClr val="black"/>
              </a:solidFill>
              <a:cs typeface="Arial" pitchFamily="34" charset="0"/>
            </a:endParaRPr>
          </a:p>
        </p:txBody>
      </p:sp>
    </p:spTree>
    <p:extLst>
      <p:ext uri="{BB962C8B-B14F-4D97-AF65-F5344CB8AC3E}">
        <p14:creationId xmlns:p14="http://schemas.microsoft.com/office/powerpoint/2010/main" xmlns="" val="3730115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9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9876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8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2976092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3" y="1535113"/>
            <a:ext cx="4041775" cy="639762"/>
          </a:xfrm>
        </p:spPr>
        <p:txBody>
          <a:bodyPr anchor="b"/>
          <a:lstStyle>
            <a:lvl1pPr marL="0" indent="0">
              <a:buNone/>
              <a:defRPr sz="2400" b="1"/>
            </a:lvl1pPr>
            <a:lvl2pPr marL="456555" indent="0">
              <a:buNone/>
              <a:defRPr sz="2000" b="1"/>
            </a:lvl2pPr>
            <a:lvl3pPr marL="913110" indent="0">
              <a:buNone/>
              <a:defRPr sz="1800" b="1"/>
            </a:lvl3pPr>
            <a:lvl4pPr marL="1369664" indent="0">
              <a:buNone/>
              <a:defRPr sz="1600" b="1"/>
            </a:lvl4pPr>
            <a:lvl5pPr marL="1826221" indent="0">
              <a:buNone/>
              <a:defRPr sz="1600" b="1"/>
            </a:lvl5pPr>
            <a:lvl6pPr marL="2282774" indent="0">
              <a:buNone/>
              <a:defRPr sz="1600" b="1"/>
            </a:lvl6pPr>
            <a:lvl7pPr marL="2739331" indent="0">
              <a:buNone/>
              <a:defRPr sz="1600" b="1"/>
            </a:lvl7pPr>
            <a:lvl8pPr marL="3195886" indent="0">
              <a:buNone/>
              <a:defRPr sz="1600" b="1"/>
            </a:lvl8pPr>
            <a:lvl9pPr marL="3652439"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06527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20.12.2017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9357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4982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435100"/>
            <a:ext cx="3008313" cy="4691063"/>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0874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555" indent="0">
              <a:buNone/>
              <a:defRPr sz="2800"/>
            </a:lvl2pPr>
            <a:lvl3pPr marL="913110" indent="0">
              <a:buNone/>
              <a:defRPr sz="2400"/>
            </a:lvl3pPr>
            <a:lvl4pPr marL="1369664" indent="0">
              <a:buNone/>
              <a:defRPr sz="2000"/>
            </a:lvl4pPr>
            <a:lvl5pPr marL="1826221" indent="0">
              <a:buNone/>
              <a:defRPr sz="2000"/>
            </a:lvl5pPr>
            <a:lvl6pPr marL="2282774" indent="0">
              <a:buNone/>
              <a:defRPr sz="2000"/>
            </a:lvl6pPr>
            <a:lvl7pPr marL="2739331" indent="0">
              <a:buNone/>
              <a:defRPr sz="2000"/>
            </a:lvl7pPr>
            <a:lvl8pPr marL="3195886" indent="0">
              <a:buNone/>
              <a:defRPr sz="2000"/>
            </a:lvl8pPr>
            <a:lvl9pPr marL="3652439"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555" indent="0">
              <a:buNone/>
              <a:defRPr sz="1200"/>
            </a:lvl2pPr>
            <a:lvl3pPr marL="913110" indent="0">
              <a:buNone/>
              <a:defRPr sz="1000"/>
            </a:lvl3pPr>
            <a:lvl4pPr marL="1369664" indent="0">
              <a:buNone/>
              <a:defRPr sz="900"/>
            </a:lvl4pPr>
            <a:lvl5pPr marL="1826221" indent="0">
              <a:buNone/>
              <a:defRPr sz="900"/>
            </a:lvl5pPr>
            <a:lvl6pPr marL="2282774" indent="0">
              <a:buNone/>
              <a:defRPr sz="900"/>
            </a:lvl6pPr>
            <a:lvl7pPr marL="2739331" indent="0">
              <a:buNone/>
              <a:defRPr sz="900"/>
            </a:lvl7pPr>
            <a:lvl8pPr marL="3195886" indent="0">
              <a:buNone/>
              <a:defRPr sz="900"/>
            </a:lvl8pPr>
            <a:lvl9pPr marL="3652439"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A3C93C8-ABAA-41E0-B1BE-9EE4FC7D616F}" type="datetimeFigureOut">
              <a:rPr lang="ru-RU" smtClean="0">
                <a:solidFill>
                  <a:prstClr val="black">
                    <a:tint val="75000"/>
                  </a:prstClr>
                </a:solidFill>
              </a:rPr>
              <a:pPr/>
              <a:t>20.12.2017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044ADAA-0987-40CF-9BF0-F83DF4E4135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0751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a:prstGeom prst="rect">
            <a:avLst/>
          </a:prstGeom>
        </p:spPr>
        <p:txBody>
          <a:bodyPr vert="horz" lIns="91312" tIns="45656" rIns="91312" bIns="45656"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312" tIns="45656" rIns="91312" bIns="4565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1" y="6356358"/>
            <a:ext cx="2133600" cy="365125"/>
          </a:xfrm>
          <a:prstGeom prst="rect">
            <a:avLst/>
          </a:prstGeom>
        </p:spPr>
        <p:txBody>
          <a:bodyPr vert="horz" lIns="91312" tIns="45656" rIns="91312" bIns="45656" rtlCol="0" anchor="ctr"/>
          <a:lstStyle>
            <a:lvl1pPr algn="l">
              <a:defRPr sz="1200">
                <a:solidFill>
                  <a:schemeClr val="tx1">
                    <a:tint val="75000"/>
                  </a:schemeClr>
                </a:solidFill>
              </a:defRPr>
            </a:lvl1pPr>
          </a:lstStyle>
          <a:p>
            <a:pPr defTabSz="913110"/>
            <a:fld id="{EA3C93C8-ABAA-41E0-B1BE-9EE4FC7D616F}" type="datetimeFigureOut">
              <a:rPr lang="ru-RU" smtClean="0">
                <a:solidFill>
                  <a:prstClr val="black">
                    <a:tint val="75000"/>
                  </a:prstClr>
                </a:solidFill>
              </a:rPr>
              <a:pPr defTabSz="913110"/>
              <a:t>20.12.2017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3" y="6356358"/>
            <a:ext cx="2895600" cy="365125"/>
          </a:xfrm>
          <a:prstGeom prst="rect">
            <a:avLst/>
          </a:prstGeom>
        </p:spPr>
        <p:txBody>
          <a:bodyPr vert="horz" lIns="91312" tIns="45656" rIns="91312" bIns="45656" rtlCol="0" anchor="ctr"/>
          <a:lstStyle>
            <a:lvl1pPr algn="ctr">
              <a:defRPr sz="1200">
                <a:solidFill>
                  <a:schemeClr val="tx1">
                    <a:tint val="75000"/>
                  </a:schemeClr>
                </a:solidFill>
              </a:defRPr>
            </a:lvl1pPr>
          </a:lstStyle>
          <a:p>
            <a:pPr defTabSz="913110"/>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8"/>
            <a:ext cx="2133600" cy="365125"/>
          </a:xfrm>
          <a:prstGeom prst="rect">
            <a:avLst/>
          </a:prstGeom>
        </p:spPr>
        <p:txBody>
          <a:bodyPr vert="horz" lIns="91312" tIns="45656" rIns="91312" bIns="45656" rtlCol="0" anchor="ctr"/>
          <a:lstStyle>
            <a:lvl1pPr algn="r">
              <a:defRPr sz="1200">
                <a:solidFill>
                  <a:schemeClr val="tx1">
                    <a:tint val="75000"/>
                  </a:schemeClr>
                </a:solidFill>
              </a:defRPr>
            </a:lvl1pPr>
          </a:lstStyle>
          <a:p>
            <a:pPr defTabSz="913110"/>
            <a:fld id="{A044ADAA-0987-40CF-9BF0-F83DF4E41355}" type="slidenum">
              <a:rPr lang="ru-RU" smtClean="0">
                <a:solidFill>
                  <a:prstClr val="black">
                    <a:tint val="75000"/>
                  </a:prstClr>
                </a:solidFill>
              </a:rPr>
              <a:pPr defTabSz="913110"/>
              <a:t>‹#›</a:t>
            </a:fld>
            <a:endParaRPr lang="ru-RU">
              <a:solidFill>
                <a:prstClr val="black">
                  <a:tint val="75000"/>
                </a:prstClr>
              </a:solidFill>
            </a:endParaRPr>
          </a:p>
        </p:txBody>
      </p:sp>
    </p:spTree>
    <p:extLst>
      <p:ext uri="{BB962C8B-B14F-4D97-AF65-F5344CB8AC3E}">
        <p14:creationId xmlns:p14="http://schemas.microsoft.com/office/powerpoint/2010/main" xmlns="" val="204303331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 id="2147484307" r:id="rId16"/>
    <p:sldLayoutId id="2147484308" r:id="rId17"/>
    <p:sldLayoutId id="2147484309" r:id="rId18"/>
    <p:sldLayoutId id="2147484310" r:id="rId19"/>
    <p:sldLayoutId id="2147484311" r:id="rId20"/>
    <p:sldLayoutId id="2147484312" r:id="rId21"/>
  </p:sldLayoutIdLst>
  <p:txStyles>
    <p:titleStyle>
      <a:lvl1pPr algn="ctr" defTabSz="913110" rtl="0" eaLnBrk="1" latinLnBrk="0" hangingPunct="1">
        <a:spcBef>
          <a:spcPct val="0"/>
        </a:spcBef>
        <a:buNone/>
        <a:defRPr sz="4400" kern="1200">
          <a:solidFill>
            <a:schemeClr val="tx1"/>
          </a:solidFill>
          <a:latin typeface="+mj-lt"/>
          <a:ea typeface="+mj-ea"/>
          <a:cs typeface="+mj-cs"/>
        </a:defRPr>
      </a:lvl1pPr>
    </p:titleStyle>
    <p:bodyStyle>
      <a:lvl1pPr marL="342415" indent="-342415" algn="l" defTabSz="9131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02" indent="-285350" algn="l" defTabSz="9131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88" indent="-228277" algn="l" defTabSz="9131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43"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498"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052"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07"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64"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18" indent="-228277" algn="l" defTabSz="9131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3110" rtl="0" eaLnBrk="1" latinLnBrk="0" hangingPunct="1">
        <a:defRPr sz="1800" kern="1200">
          <a:solidFill>
            <a:schemeClr val="tx1"/>
          </a:solidFill>
          <a:latin typeface="+mn-lt"/>
          <a:ea typeface="+mn-ea"/>
          <a:cs typeface="+mn-cs"/>
        </a:defRPr>
      </a:lvl1pPr>
      <a:lvl2pPr marL="456555" algn="l" defTabSz="913110" rtl="0" eaLnBrk="1" latinLnBrk="0" hangingPunct="1">
        <a:defRPr sz="1800" kern="1200">
          <a:solidFill>
            <a:schemeClr val="tx1"/>
          </a:solidFill>
          <a:latin typeface="+mn-lt"/>
          <a:ea typeface="+mn-ea"/>
          <a:cs typeface="+mn-cs"/>
        </a:defRPr>
      </a:lvl2pPr>
      <a:lvl3pPr marL="913110" algn="l" defTabSz="913110" rtl="0" eaLnBrk="1" latinLnBrk="0" hangingPunct="1">
        <a:defRPr sz="1800" kern="1200">
          <a:solidFill>
            <a:schemeClr val="tx1"/>
          </a:solidFill>
          <a:latin typeface="+mn-lt"/>
          <a:ea typeface="+mn-ea"/>
          <a:cs typeface="+mn-cs"/>
        </a:defRPr>
      </a:lvl3pPr>
      <a:lvl4pPr marL="1369664" algn="l" defTabSz="913110" rtl="0" eaLnBrk="1" latinLnBrk="0" hangingPunct="1">
        <a:defRPr sz="1800" kern="1200">
          <a:solidFill>
            <a:schemeClr val="tx1"/>
          </a:solidFill>
          <a:latin typeface="+mn-lt"/>
          <a:ea typeface="+mn-ea"/>
          <a:cs typeface="+mn-cs"/>
        </a:defRPr>
      </a:lvl4pPr>
      <a:lvl5pPr marL="1826221" algn="l" defTabSz="913110" rtl="0" eaLnBrk="1" latinLnBrk="0" hangingPunct="1">
        <a:defRPr sz="1800" kern="1200">
          <a:solidFill>
            <a:schemeClr val="tx1"/>
          </a:solidFill>
          <a:latin typeface="+mn-lt"/>
          <a:ea typeface="+mn-ea"/>
          <a:cs typeface="+mn-cs"/>
        </a:defRPr>
      </a:lvl5pPr>
      <a:lvl6pPr marL="2282774" algn="l" defTabSz="913110" rtl="0" eaLnBrk="1" latinLnBrk="0" hangingPunct="1">
        <a:defRPr sz="1800" kern="1200">
          <a:solidFill>
            <a:schemeClr val="tx1"/>
          </a:solidFill>
          <a:latin typeface="+mn-lt"/>
          <a:ea typeface="+mn-ea"/>
          <a:cs typeface="+mn-cs"/>
        </a:defRPr>
      </a:lvl6pPr>
      <a:lvl7pPr marL="2739331" algn="l" defTabSz="913110" rtl="0" eaLnBrk="1" latinLnBrk="0" hangingPunct="1">
        <a:defRPr sz="1800" kern="1200">
          <a:solidFill>
            <a:schemeClr val="tx1"/>
          </a:solidFill>
          <a:latin typeface="+mn-lt"/>
          <a:ea typeface="+mn-ea"/>
          <a:cs typeface="+mn-cs"/>
        </a:defRPr>
      </a:lvl7pPr>
      <a:lvl8pPr marL="3195886" algn="l" defTabSz="913110" rtl="0" eaLnBrk="1" latinLnBrk="0" hangingPunct="1">
        <a:defRPr sz="1800" kern="1200">
          <a:solidFill>
            <a:schemeClr val="tx1"/>
          </a:solidFill>
          <a:latin typeface="+mn-lt"/>
          <a:ea typeface="+mn-ea"/>
          <a:cs typeface="+mn-cs"/>
        </a:defRPr>
      </a:lvl8pPr>
      <a:lvl9pPr marL="3652439" algn="l" defTabSz="9131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3110"/>
            <a:fld id="{EA3C93C8-ABAA-41E0-B1BE-9EE4FC7D616F}" type="datetimeFigureOut">
              <a:rPr lang="ru-RU" smtClean="0">
                <a:solidFill>
                  <a:prstClr val="black">
                    <a:tint val="75000"/>
                  </a:prstClr>
                </a:solidFill>
              </a:rPr>
              <a:pPr defTabSz="913110"/>
              <a:t>20.12.2017</a:t>
            </a:fld>
            <a:endParaRPr lang="ru-RU">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3110"/>
            <a:endParaRPr lang="ru-RU">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3110"/>
            <a:fld id="{A044ADAA-0987-40CF-9BF0-F83DF4E41355}" type="slidenum">
              <a:rPr lang="ru-RU" smtClean="0">
                <a:solidFill>
                  <a:prstClr val="black">
                    <a:tint val="75000"/>
                  </a:prstClr>
                </a:solidFill>
              </a:rPr>
              <a:pPr defTabSz="913110"/>
              <a:t>‹#›</a:t>
            </a:fld>
            <a:endParaRPr lang="ru-RU">
              <a:solidFill>
                <a:prstClr val="black">
                  <a:tint val="75000"/>
                </a:prstClr>
              </a:solidFill>
            </a:endParaRPr>
          </a:p>
        </p:txBody>
      </p:sp>
    </p:spTree>
    <p:extLst>
      <p:ext uri="{BB962C8B-B14F-4D97-AF65-F5344CB8AC3E}">
        <p14:creationId xmlns:p14="http://schemas.microsoft.com/office/powerpoint/2010/main" xmlns="" val="2376407218"/>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 id="2147484816" r:id="rId12"/>
    <p:sldLayoutId id="2147484817" r:id="rId13"/>
    <p:sldLayoutId id="2147484818" r:id="rId14"/>
    <p:sldLayoutId id="2147484819" r:id="rId15"/>
    <p:sldLayoutId id="2147484820" r:id="rId16"/>
    <p:sldLayoutId id="2147484771" r:id="rId17"/>
    <p:sldLayoutId id="2147484772" r:id="rId18"/>
    <p:sldLayoutId id="2147484773" r:id="rId19"/>
    <p:sldLayoutId id="2147484774" r:id="rId20"/>
    <p:sldLayoutId id="2147484775" r:id="rId21"/>
    <p:sldLayoutId id="2147484776" r:id="rId22"/>
    <p:sldLayoutId id="2147484405" r:id="rId23"/>
    <p:sldLayoutId id="2147484406" r:id="rId2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hyperlink" Target="mailto:anarushevich@yandex.ru"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09599" y="1340768"/>
            <a:ext cx="6347714" cy="4700595"/>
          </a:xfrm>
        </p:spPr>
        <p:txBody>
          <a:bodyPr/>
          <a:lstStyle/>
          <a:p>
            <a:pPr marL="0" indent="0">
              <a:buNone/>
            </a:pPr>
            <a:r>
              <a:rPr lang="ru-RU" sz="3200" dirty="0">
                <a:solidFill>
                  <a:schemeClr val="accent2">
                    <a:lumMod val="75000"/>
                  </a:schemeClr>
                </a:solidFill>
              </a:rPr>
              <a:t>Нарушевич Андрей Георгиевич</a:t>
            </a:r>
          </a:p>
          <a:p>
            <a:pPr marL="0" indent="0">
              <a:buNone/>
            </a:pPr>
            <a:endParaRPr lang="ru-RU" dirty="0"/>
          </a:p>
          <a:p>
            <a:pPr marL="0" indent="0" algn="ctr">
              <a:buNone/>
            </a:pPr>
            <a:r>
              <a:rPr lang="ru-RU" sz="4000" b="1" dirty="0">
                <a:solidFill>
                  <a:schemeClr val="accent2">
                    <a:lumMod val="50000"/>
                  </a:schemeClr>
                </a:solidFill>
              </a:rPr>
              <a:t>Актуальные вопросы подготовки учащихся </a:t>
            </a:r>
          </a:p>
          <a:p>
            <a:pPr marL="0" indent="0" algn="ctr">
              <a:buNone/>
            </a:pPr>
            <a:r>
              <a:rPr lang="ru-RU" sz="4000" b="1" dirty="0">
                <a:solidFill>
                  <a:schemeClr val="accent2">
                    <a:lumMod val="50000"/>
                  </a:schemeClr>
                </a:solidFill>
              </a:rPr>
              <a:t>к ОГЭ по русскому языку</a:t>
            </a:r>
          </a:p>
        </p:txBody>
      </p:sp>
    </p:spTree>
    <p:extLst>
      <p:ext uri="{BB962C8B-B14F-4D97-AF65-F5344CB8AC3E}">
        <p14:creationId xmlns:p14="http://schemas.microsoft.com/office/powerpoint/2010/main" xmlns="" val="253341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Грамматическая основа предложения</a:t>
            </a:r>
            <a:endParaRPr lang="ru-RU" sz="3600" dirty="0">
              <a:solidFill>
                <a:srgbClr val="002060"/>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2"/>
          <a:stretch>
            <a:fillRect/>
          </a:stretch>
        </p:blipFill>
        <p:spPr bwMode="auto">
          <a:xfrm>
            <a:off x="1267350" y="2160588"/>
            <a:ext cx="5032913" cy="3881437"/>
          </a:xfrm>
          <a:prstGeom prst="rect">
            <a:avLst/>
          </a:prstGeom>
          <a:noFill/>
          <a:ln w="9525">
            <a:noFill/>
            <a:miter lim="800000"/>
            <a:headEnd/>
            <a:tailEnd/>
          </a:ln>
          <a:effectLst/>
        </p:spPr>
      </p:pic>
    </p:spTree>
    <p:extLst>
      <p:ext uri="{BB962C8B-B14F-4D97-AF65-F5344CB8AC3E}">
        <p14:creationId xmlns:p14="http://schemas.microsoft.com/office/powerpoint/2010/main" xmlns="" val="70150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Грамматическая основа предложения</a:t>
            </a:r>
            <a:endParaRPr lang="ru-RU" sz="3600" dirty="0">
              <a:solidFill>
                <a:srgbClr val="002060"/>
              </a:solidFill>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2"/>
          <a:stretch>
            <a:fillRect/>
          </a:stretch>
        </p:blipFill>
        <p:spPr bwMode="auto">
          <a:xfrm>
            <a:off x="890282" y="2160588"/>
            <a:ext cx="5281043" cy="42927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04691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Типология заданий</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62500" lnSpcReduction="20000"/>
          </a:bodyPr>
          <a:lstStyle/>
          <a:p>
            <a:pPr marL="0" lvl="0" indent="444500" algn="just">
              <a:buFont typeface="Wingdings" pitchFamily="2" charset="2"/>
              <a:buChar char="ü"/>
            </a:pPr>
            <a:r>
              <a:rPr lang="ru-RU" sz="1800" dirty="0"/>
              <a:t> Выпишите грамматическую основу предложения.</a:t>
            </a:r>
          </a:p>
          <a:p>
            <a:pPr marL="0" lvl="0" indent="444500" algn="just">
              <a:buFont typeface="Wingdings" pitchFamily="2" charset="2"/>
              <a:buChar char="ü"/>
            </a:pPr>
            <a:endParaRPr lang="ru-RU" sz="1800" dirty="0"/>
          </a:p>
          <a:p>
            <a:pPr marL="0" lvl="0" indent="444500" algn="just">
              <a:buFont typeface="Wingdings" pitchFamily="2" charset="2"/>
              <a:buChar char="ü"/>
            </a:pPr>
            <a:r>
              <a:rPr lang="ru-RU" sz="1800" dirty="0"/>
              <a:t>Выпишите грамматическую основу  главной части сложноподчинённого  предложения.</a:t>
            </a:r>
          </a:p>
          <a:p>
            <a:pPr marL="0" lvl="0" indent="444500" algn="just">
              <a:buFont typeface="Wingdings" pitchFamily="2" charset="2"/>
              <a:buChar char="ü"/>
            </a:pPr>
            <a:endParaRPr lang="ru-RU" sz="1800" dirty="0"/>
          </a:p>
          <a:p>
            <a:pPr marL="0" indent="444500" algn="just">
              <a:buFont typeface="Wingdings" pitchFamily="2" charset="2"/>
              <a:buChar char="ü"/>
            </a:pPr>
            <a:r>
              <a:rPr lang="ru-RU" sz="1800" dirty="0"/>
              <a:t>Выпишите грамматическую основу  придаточной части сложноподчинённого  предложения.</a:t>
            </a:r>
          </a:p>
          <a:p>
            <a:pPr marL="0" indent="444500" algn="just">
              <a:buNone/>
            </a:pPr>
            <a:endParaRPr lang="ru-RU" sz="1800" dirty="0"/>
          </a:p>
          <a:p>
            <a:pPr marL="0" lvl="0" indent="444500" algn="just">
              <a:buFont typeface="Wingdings" pitchFamily="2" charset="2"/>
              <a:buChar char="ü"/>
            </a:pPr>
            <a:r>
              <a:rPr lang="ru-RU" sz="1800" dirty="0"/>
              <a:t>Найдите в сложноподчинённом предложении придаточное определительное и выпишите его грамматическую основу.</a:t>
            </a:r>
          </a:p>
          <a:p>
            <a:pPr marL="0" indent="444500" algn="just">
              <a:buNone/>
            </a:pPr>
            <a:r>
              <a:rPr lang="ru-RU" sz="1800" i="1" dirty="0"/>
              <a:t>Все ребята держались стеснённо, жались по углам, не зная, что делать, понимая фальшь и неестественность той роли, которую они призваны были выполнять. (В. Астафьев)</a:t>
            </a:r>
          </a:p>
          <a:p>
            <a:pPr marL="0" lvl="0" indent="444500" algn="just">
              <a:buFont typeface="Wingdings" pitchFamily="2" charset="2"/>
              <a:buChar char="ü"/>
            </a:pPr>
            <a:endParaRPr lang="ru-RU" sz="1800" dirty="0"/>
          </a:p>
          <a:p>
            <a:pPr marL="0" indent="444500" algn="just">
              <a:buFont typeface="Wingdings" pitchFamily="2" charset="2"/>
              <a:buChar char="ü"/>
            </a:pPr>
            <a:r>
              <a:rPr lang="ru-RU" sz="1800" dirty="0"/>
              <a:t>Найдите в сложноподчинённом предложении придаточное изъяснительное и выпишите его грамматическую основу.</a:t>
            </a:r>
          </a:p>
          <a:p>
            <a:pPr marL="0" indent="444500" algn="just">
              <a:buNone/>
            </a:pPr>
            <a:r>
              <a:rPr lang="ru-RU" sz="1800" i="1" dirty="0"/>
              <a:t>Я чувствовал, что если скажу хоть слово, то сейчас же начну жаловаться на жизнь. (В. Астафьев)</a:t>
            </a:r>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426956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Ответы с комментарием</a:t>
            </a:r>
            <a:endParaRPr lang="ru-RU" sz="3600" dirty="0">
              <a:solidFill>
                <a:srgbClr val="002060"/>
              </a:solidFill>
              <a:effectLst>
                <a:outerShdw blurRad="38100" dist="38100" dir="2700000" algn="tl">
                  <a:srgbClr val="000000">
                    <a:alpha val="43137"/>
                  </a:srgbClr>
                </a:outerShdw>
              </a:effectLst>
            </a:endParaRPr>
          </a:p>
        </p:txBody>
      </p:sp>
      <p:pic>
        <p:nvPicPr>
          <p:cNvPr id="8195" name="Picture 3"/>
          <p:cNvPicPr>
            <a:picLocks noGrp="1" noChangeAspect="1" noChangeArrowheads="1"/>
          </p:cNvPicPr>
          <p:nvPr>
            <p:ph idx="1"/>
          </p:nvPr>
        </p:nvPicPr>
        <p:blipFill>
          <a:blip r:embed="rId2"/>
          <a:srcRect/>
          <a:stretch>
            <a:fillRect/>
          </a:stretch>
        </p:blipFill>
        <p:spPr bwMode="auto">
          <a:xfrm>
            <a:off x="533535" y="1612497"/>
            <a:ext cx="7967555" cy="4921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7783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3200" b="1" dirty="0">
                <a:solidFill>
                  <a:srgbClr val="002060"/>
                </a:solidFill>
                <a:effectLst>
                  <a:outerShdw blurRad="38100" dist="38100" dir="2700000" algn="tl">
                    <a:srgbClr val="000000">
                      <a:alpha val="43137"/>
                    </a:srgbClr>
                  </a:outerShdw>
                </a:effectLst>
              </a:rPr>
              <a:t>Синтаксический анализ СПП </a:t>
            </a:r>
            <a:br>
              <a:rPr lang="ru-RU" sz="3200" b="1" dirty="0">
                <a:solidFill>
                  <a:srgbClr val="002060"/>
                </a:solidFill>
                <a:effectLst>
                  <a:outerShdw blurRad="38100" dist="38100" dir="2700000" algn="tl">
                    <a:srgbClr val="000000">
                      <a:alpha val="43137"/>
                    </a:srgbClr>
                  </a:outerShdw>
                </a:effectLst>
              </a:rPr>
            </a:br>
            <a:r>
              <a:rPr lang="ru-RU" sz="3200" b="1" dirty="0">
                <a:solidFill>
                  <a:srgbClr val="002060"/>
                </a:solidFill>
                <a:effectLst>
                  <a:outerShdw blurRad="38100" dist="38100" dir="2700000" algn="tl">
                    <a:srgbClr val="000000">
                      <a:alpha val="43137"/>
                    </a:srgbClr>
                  </a:outerShdw>
                </a:effectLst>
              </a:rPr>
              <a:t>с несколькими придаточными</a:t>
            </a:r>
            <a:endParaRPr lang="ru-RU" sz="32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a:buNone/>
            </a:pPr>
            <a:r>
              <a:rPr lang="ru-RU" sz="1800" b="1" dirty="0"/>
              <a:t>     </a:t>
            </a:r>
          </a:p>
          <a:p>
            <a:pPr>
              <a:buNone/>
            </a:pPr>
            <a:endParaRPr lang="ru-RU" sz="1800" b="1" dirty="0"/>
          </a:p>
          <a:p>
            <a:pPr>
              <a:buNone/>
            </a:pPr>
            <a:endParaRPr lang="ru-RU" sz="1800" b="1" dirty="0"/>
          </a:p>
          <a:p>
            <a:pPr>
              <a:buNone/>
            </a:pPr>
            <a:endParaRPr lang="ru-RU" sz="1800" b="1" dirty="0"/>
          </a:p>
          <a:p>
            <a:pPr>
              <a:buNone/>
            </a:pPr>
            <a:r>
              <a:rPr lang="ru-RU" sz="1800" b="1" dirty="0"/>
              <a:t>      Определите  тип   сложноподчинённого предложения с несколькими придаточными.</a:t>
            </a:r>
            <a:endParaRPr lang="ru-RU" sz="1800" dirty="0"/>
          </a:p>
          <a:p>
            <a:pPr lvl="0">
              <a:buFont typeface="+mj-lt"/>
              <a:buAutoNum type="arabicPeriod"/>
            </a:pPr>
            <a:r>
              <a:rPr lang="ru-RU" sz="1800" dirty="0"/>
              <a:t>сложноподчинённое   предложение с однородным подчинением</a:t>
            </a:r>
          </a:p>
          <a:p>
            <a:pPr lvl="0">
              <a:buFont typeface="+mj-lt"/>
              <a:buAutoNum type="arabicPeriod"/>
            </a:pPr>
            <a:r>
              <a:rPr lang="ru-RU" sz="1800" dirty="0"/>
              <a:t>сложноподчинённое  предложение с неоднородным подчинением</a:t>
            </a:r>
          </a:p>
          <a:p>
            <a:pPr lvl="0">
              <a:buFont typeface="+mj-lt"/>
              <a:buAutoNum type="arabicPeriod"/>
            </a:pPr>
            <a:r>
              <a:rPr lang="ru-RU" sz="1800" dirty="0"/>
              <a:t>сложноподчинённое   предложение с последовательным подчинением</a:t>
            </a:r>
          </a:p>
          <a:p>
            <a:pPr lvl="0">
              <a:buFont typeface="+mj-lt"/>
              <a:buAutoNum type="arabicPeriod"/>
            </a:pPr>
            <a:r>
              <a:rPr lang="ru-RU" sz="1800" dirty="0"/>
              <a:t>сложноподчинённое   предложение с  комбинированным подчинением (</a:t>
            </a:r>
            <a:r>
              <a:rPr lang="ru-RU" sz="1800" i="1" dirty="0"/>
              <a:t>уточните, какие типы подчинения комбинируются</a:t>
            </a:r>
            <a:r>
              <a:rPr lang="ru-RU" sz="1800" dirty="0"/>
              <a:t>)</a:t>
            </a:r>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131821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a:t>
            </a:r>
            <a:r>
              <a:rPr lang="en-US" sz="3200" b="1" dirty="0">
                <a:solidFill>
                  <a:srgbClr val="002060"/>
                </a:solidFill>
                <a:effectLst>
                  <a:outerShdw blurRad="38100" dist="38100" dir="2700000" algn="tl">
                    <a:srgbClr val="000000">
                      <a:alpha val="43137"/>
                    </a:srgbClr>
                  </a:outerShdw>
                </a:effectLst>
              </a:rPr>
              <a:t> </a:t>
            </a:r>
            <a:r>
              <a:rPr lang="ru-RU" sz="3200" b="1" dirty="0">
                <a:solidFill>
                  <a:srgbClr val="002060"/>
                </a:solidFill>
                <a:effectLst>
                  <a:outerShdw blurRad="38100" dist="38100" dir="2700000" algn="tl">
                    <a:srgbClr val="000000">
                      <a:alpha val="43137"/>
                    </a:srgbClr>
                  </a:outerShdw>
                </a:effectLst>
              </a:rPr>
              <a:t>Ответы с комментарием</a:t>
            </a:r>
            <a:endParaRPr lang="ru-RU" sz="3600" dirty="0">
              <a:solidFill>
                <a:srgbClr val="002060"/>
              </a:solidFill>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idx="1"/>
          </p:nvPr>
        </p:nvPicPr>
        <p:blipFill>
          <a:blip r:embed="rId2" cstate="print"/>
          <a:stretch>
            <a:fillRect/>
          </a:stretch>
        </p:blipFill>
        <p:spPr bwMode="auto">
          <a:xfrm>
            <a:off x="2072435" y="2160588"/>
            <a:ext cx="3004681" cy="4508772"/>
          </a:xfrm>
          <a:prstGeom prst="rect">
            <a:avLst/>
          </a:prstGeom>
          <a:noFill/>
          <a:ln w="9525">
            <a:noFill/>
            <a:miter lim="800000"/>
            <a:headEnd/>
            <a:tailEnd/>
          </a:ln>
          <a:effectLst/>
        </p:spPr>
      </p:pic>
    </p:spTree>
    <p:extLst>
      <p:ext uri="{BB962C8B-B14F-4D97-AF65-F5344CB8AC3E}">
        <p14:creationId xmlns:p14="http://schemas.microsoft.com/office/powerpoint/2010/main" xmlns="" val="1224763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Комплексный синтаксический анализ </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62500" lnSpcReduction="20000"/>
          </a:bodyPr>
          <a:lstStyle/>
          <a:p>
            <a:pPr algn="just">
              <a:buNone/>
            </a:pPr>
            <a:r>
              <a:rPr lang="ru-RU" sz="1800" dirty="0"/>
              <a:t>                1)Есть писатели, которые стесняются называться «детскими». 2)Я – детский писатель и горжусь этим званием. 3)Люблю своих маленьких героев и своих маленьких читателей. 4)Мне кажется, что между ними нет границы и что я как бы одним рассказываю о других. 5)В детях всегда стараюсь разглядеть завтрашнего взрослого человека. 6)Но и взрослый человек для меня начинается с детства. 7)Я не очень-то люблю таких людей, которых невозможно представить себе детьми. 8)По-моему, в настоящем человеке до последних его дней сохраняется драгоценный запас детства. 9)Самое чистое и самое самобытное в человеке связано с детством. 10)А мудрость, ум, глубина чувств, верность долгу и многие другие замечательные качества взрослого человека никогда не вступают в противоречие с его неприкосновенным запасом детства.</a:t>
            </a:r>
          </a:p>
          <a:p>
            <a:pPr algn="just">
              <a:buNone/>
            </a:pPr>
            <a:r>
              <a:rPr lang="ru-RU" sz="1800" dirty="0"/>
              <a:t>                   11)Есть вещи, которые на первый взгляд не кажутся стоящими в одном ряду. 12)Любовь к родной природе, к земле, ко всему живому, что пробивает себе путь к жизни, эта любовь кажется очень далекой от войны, от подвигов, от смерти. 13)Но добро должно быть сильным, мужественным, оно должно быть под надёжной защитой – только тогда оно победит и восторжествует. 14)Вот почему мои рассказы о войне, и рассказы о детях, и рассказы о четвероногих друзьях стоят в одном ряду, дополняют друг друга и служат одному делу.</a:t>
            </a:r>
          </a:p>
          <a:p>
            <a:pPr algn="just">
              <a:buNone/>
            </a:pPr>
            <a:r>
              <a:rPr lang="ru-RU" sz="1800" dirty="0"/>
              <a:t>                     15)Нет на свете ничего страшнее забвенья. 16)Забвенье – ржавчина памяти, она разъедает самое дорогое. 17)Чтобы бороться с забвеньем, нужны свежие силы.</a:t>
            </a:r>
          </a:p>
          <a:p>
            <a:pPr>
              <a:buNone/>
            </a:pPr>
            <a:r>
              <a:rPr lang="ru-RU" sz="1800" dirty="0"/>
              <a:t>                                                                                                            (</a:t>
            </a:r>
            <a:r>
              <a:rPr lang="ru-RU" sz="1800" i="1" dirty="0"/>
              <a:t>По Ю. Яковлеву</a:t>
            </a:r>
            <a:r>
              <a:rPr lang="ru-RU" sz="1800" dirty="0"/>
              <a:t>)</a:t>
            </a:r>
          </a:p>
          <a:p>
            <a:pPr marL="0" lvl="0" indent="444500" algn="just">
              <a:buNone/>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380344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Комплексный синтаксический анализ </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62500" lnSpcReduction="20000"/>
          </a:bodyPr>
          <a:lstStyle/>
          <a:p>
            <a:pPr lvl="0">
              <a:buFont typeface="+mj-lt"/>
              <a:buAutoNum type="arabicPeriod"/>
            </a:pPr>
            <a:r>
              <a:rPr lang="ru-RU" sz="1800" dirty="0"/>
              <a:t>Укажите тип подчинительной связи слов в словосочетании </a:t>
            </a:r>
            <a:r>
              <a:rPr lang="ru-RU" sz="1800" b="1" dirty="0"/>
              <a:t>«его дней»</a:t>
            </a:r>
            <a:r>
              <a:rPr lang="ru-RU" sz="1800" dirty="0"/>
              <a:t> (предложение 8). </a:t>
            </a:r>
          </a:p>
          <a:p>
            <a:pPr lvl="0">
              <a:buFont typeface="+mj-lt"/>
              <a:buAutoNum type="arabicPeriod"/>
            </a:pPr>
            <a:r>
              <a:rPr lang="ru-RU" sz="1800" dirty="0"/>
              <a:t>Замените  словосочетание  </a:t>
            </a:r>
            <a:r>
              <a:rPr lang="ru-RU" sz="1800" b="1" dirty="0"/>
              <a:t>«детский писатель» </a:t>
            </a:r>
            <a:r>
              <a:rPr lang="ru-RU" sz="1800" dirty="0"/>
              <a:t>в предложении 2,  построенное  на  основе    согласование,  синонимичным  словосочетанием  со  связью  </a:t>
            </a:r>
            <a:r>
              <a:rPr lang="ru-RU" sz="1800" b="1" dirty="0"/>
              <a:t> управление</a:t>
            </a:r>
            <a:r>
              <a:rPr lang="ru-RU" sz="1800" dirty="0"/>
              <a:t>. Напишите получившееся словосочетание. </a:t>
            </a:r>
          </a:p>
          <a:p>
            <a:pPr lvl="0">
              <a:buFont typeface="+mj-lt"/>
              <a:buAutoNum type="arabicPeriod"/>
            </a:pPr>
            <a:r>
              <a:rPr lang="ru-RU" sz="1800" dirty="0"/>
              <a:t>Найдите предложение с  </a:t>
            </a:r>
            <a:r>
              <a:rPr lang="ru-RU" sz="1800" b="1" dirty="0"/>
              <a:t>вводным словом</a:t>
            </a:r>
            <a:r>
              <a:rPr lang="ru-RU" sz="1800" dirty="0"/>
              <a:t>. Укажите номер этого предложения. </a:t>
            </a:r>
          </a:p>
          <a:p>
            <a:pPr lvl="0">
              <a:buFont typeface="+mj-lt"/>
              <a:buAutoNum type="arabicPeriod"/>
            </a:pPr>
            <a:r>
              <a:rPr lang="ru-RU" sz="1800" dirty="0"/>
              <a:t>Выпишите </a:t>
            </a:r>
            <a:r>
              <a:rPr lang="ru-RU" sz="1800" b="1" dirty="0"/>
              <a:t>грамматическую основу</a:t>
            </a:r>
            <a:r>
              <a:rPr lang="ru-RU" sz="1800" dirty="0"/>
              <a:t> предложения 5.  </a:t>
            </a:r>
          </a:p>
          <a:p>
            <a:pPr lvl="0">
              <a:buFont typeface="+mj-lt"/>
              <a:buAutoNum type="arabicPeriod"/>
            </a:pPr>
            <a:r>
              <a:rPr lang="ru-RU" sz="1800" dirty="0"/>
              <a:t>Найдите предложение, в котором подлежащее и сказуемое выражены именами существительными. Укажите номер этого предложения. </a:t>
            </a:r>
          </a:p>
          <a:p>
            <a:pPr lvl="0">
              <a:buFont typeface="+mj-lt"/>
              <a:buAutoNum type="arabicPeriod"/>
            </a:pPr>
            <a:r>
              <a:rPr lang="ru-RU" sz="1800" dirty="0"/>
              <a:t>Найдите </a:t>
            </a:r>
            <a:r>
              <a:rPr lang="ru-RU" sz="1800" b="1" dirty="0"/>
              <a:t>простое безличное</a:t>
            </a:r>
            <a:r>
              <a:rPr lang="ru-RU" sz="1800" dirty="0"/>
              <a:t> предложение. Укажите номер этого предложения. </a:t>
            </a:r>
          </a:p>
          <a:p>
            <a:pPr lvl="0">
              <a:buFont typeface="+mj-lt"/>
              <a:buAutoNum type="arabicPeriod"/>
            </a:pPr>
            <a:r>
              <a:rPr lang="ru-RU" sz="1800" dirty="0"/>
              <a:t>Найдите сложноподчинённые предложения с придаточным </a:t>
            </a:r>
            <a:r>
              <a:rPr lang="ru-RU" sz="1800" b="1" dirty="0"/>
              <a:t>определительным</a:t>
            </a:r>
            <a:r>
              <a:rPr lang="ru-RU" sz="1800" dirty="0"/>
              <a:t>. Укажите номера этих предложений.  </a:t>
            </a:r>
          </a:p>
          <a:p>
            <a:pPr lvl="0">
              <a:buFont typeface="+mj-lt"/>
              <a:buAutoNum type="arabicPeriod"/>
            </a:pPr>
            <a:r>
              <a:rPr lang="ru-RU" sz="1800" dirty="0"/>
              <a:t>Найдите сложноподчинённое предложение с придаточным </a:t>
            </a:r>
            <a:r>
              <a:rPr lang="ru-RU" sz="1800" b="1" dirty="0"/>
              <a:t>обстоятельственным   цели</a:t>
            </a:r>
            <a:r>
              <a:rPr lang="ru-RU" sz="1800" dirty="0"/>
              <a:t>. Укажите номер этого предложения.</a:t>
            </a:r>
          </a:p>
          <a:p>
            <a:pPr lvl="0">
              <a:buFont typeface="+mj-lt"/>
              <a:buAutoNum type="arabicPeriod"/>
            </a:pPr>
            <a:r>
              <a:rPr lang="ru-RU" sz="1800" dirty="0"/>
              <a:t>Найдите </a:t>
            </a:r>
            <a:r>
              <a:rPr lang="ru-RU" sz="1800" b="1" dirty="0"/>
              <a:t>бессоюзные сложные</a:t>
            </a:r>
            <a:r>
              <a:rPr lang="ru-RU" sz="1800" dirty="0"/>
              <a:t> предложения. Укажите номера этих предложений. </a:t>
            </a:r>
          </a:p>
          <a:p>
            <a:pPr lvl="0">
              <a:buFont typeface="+mj-lt"/>
              <a:buAutoNum type="arabicPeriod"/>
            </a:pPr>
            <a:r>
              <a:rPr lang="ru-RU" sz="1800" dirty="0"/>
              <a:t>Найдите сложноподчинённое предложение с </a:t>
            </a:r>
            <a:r>
              <a:rPr lang="ru-RU" sz="1800" b="1" dirty="0"/>
              <a:t>однородным подчинением</a:t>
            </a:r>
            <a:r>
              <a:rPr lang="ru-RU" sz="1800" dirty="0"/>
              <a:t> придаточных. Укажите номер этого предложения. </a:t>
            </a:r>
          </a:p>
          <a:p>
            <a:pPr marL="0" lvl="0" indent="444500" algn="just">
              <a:buNone/>
            </a:pPr>
            <a:endParaRPr lang="ru-RU" sz="18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148204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Работа над сочинением  </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0000" lnSpcReduction="20000"/>
          </a:bodyPr>
          <a:lstStyle/>
          <a:p>
            <a:pPr algn="ctr">
              <a:buNone/>
            </a:pPr>
            <a:r>
              <a:rPr lang="ru-RU" sz="2000" b="1" dirty="0"/>
              <a:t>Как писать сочинение на лингвистическую тему (15.1)</a:t>
            </a:r>
            <a:endParaRPr lang="ru-RU" sz="2000" dirty="0"/>
          </a:p>
          <a:p>
            <a:pPr lvl="0">
              <a:buNone/>
            </a:pPr>
            <a:endParaRPr lang="ru-RU" sz="2000" dirty="0"/>
          </a:p>
          <a:p>
            <a:pPr lvl="0">
              <a:buFont typeface="+mj-lt"/>
              <a:buAutoNum type="arabicPeriod"/>
            </a:pPr>
            <a:r>
              <a:rPr lang="ru-RU" sz="2000" dirty="0"/>
              <a:t>Внимательно прочитайте цитату, вдумайтесь в её смысл. Определите, о каких языковых явлениях идёт речь. </a:t>
            </a:r>
          </a:p>
          <a:p>
            <a:pPr lvl="0">
              <a:buFont typeface="+mj-lt"/>
              <a:buAutoNum type="arabicPeriod"/>
            </a:pPr>
            <a:r>
              <a:rPr lang="ru-RU" sz="2000" dirty="0"/>
              <a:t>Перечитайте текст и  найдите в нём предложения с языковыми средствами, упомянутыми/подразумеваемыми в цитате, подчеркните эти предложения (или их номера).</a:t>
            </a:r>
          </a:p>
          <a:p>
            <a:pPr lvl="0">
              <a:buFont typeface="+mj-lt"/>
              <a:buAutoNum type="arabicPeriod"/>
            </a:pPr>
            <a:r>
              <a:rPr lang="ru-RU" sz="2000" dirty="0"/>
              <a:t>В 1-ом абзаце – вступлении –  изложите своё понимание цитаты.</a:t>
            </a:r>
          </a:p>
          <a:p>
            <a:pPr lvl="0">
              <a:buFont typeface="+mj-lt"/>
              <a:buAutoNum type="arabicPeriod"/>
            </a:pPr>
            <a:r>
              <a:rPr lang="ru-RU" sz="2000" dirty="0"/>
              <a:t>Во 2-ом абзаце приведите первый пример языкового средства (процитируйте или  укажите номер предложения) и опишите его роль в тексте.</a:t>
            </a:r>
          </a:p>
          <a:p>
            <a:pPr lvl="0">
              <a:buFont typeface="+mj-lt"/>
              <a:buAutoNum type="arabicPeriod"/>
            </a:pPr>
            <a:r>
              <a:rPr lang="ru-RU" sz="2000" dirty="0"/>
              <a:t>В 3-ем абзаце приведите второй пример и опишите его роль в тексте.</a:t>
            </a:r>
          </a:p>
          <a:p>
            <a:pPr>
              <a:buFont typeface="+mj-lt"/>
              <a:buAutoNum type="arabicPeriod"/>
            </a:pPr>
            <a:r>
              <a:rPr lang="ru-RU" sz="2000" dirty="0"/>
              <a:t>В 4-ом абзаце напишите вывод. </a:t>
            </a:r>
          </a:p>
          <a:p>
            <a:pPr marL="0" lvl="0" indent="444500" algn="just">
              <a:buNone/>
            </a:pPr>
            <a:endParaRPr lang="ru-RU" sz="20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341010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Работа над сочинением  </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55000" lnSpcReduction="20000"/>
          </a:bodyPr>
          <a:lstStyle/>
          <a:p>
            <a:pPr algn="ctr">
              <a:buNone/>
            </a:pPr>
            <a:r>
              <a:rPr lang="ru-RU" sz="2000" b="1" dirty="0"/>
              <a:t> Формулировка задания 15.1 </a:t>
            </a:r>
          </a:p>
          <a:p>
            <a:pPr marL="0" indent="0" algn="just">
              <a:buNone/>
            </a:pPr>
            <a:r>
              <a:rPr lang="ru-RU" sz="2000" dirty="0"/>
              <a:t>     Напишите сочинение–рассуждение, раскрывая смысл высказывания, взятого из учебника русского языка: </a:t>
            </a:r>
            <a:r>
              <a:rPr lang="ru-RU" sz="2000" b="1" dirty="0"/>
              <a:t>«Слово способно выражать чувства говорящего, его отношение к различным предметам и явлениям — как положительное, так и  отрицательное»</a:t>
            </a:r>
            <a:r>
              <a:rPr lang="ru-RU" sz="2000" dirty="0"/>
              <a:t>. </a:t>
            </a:r>
          </a:p>
          <a:p>
            <a:pPr marL="0" indent="0" algn="just">
              <a:buNone/>
            </a:pPr>
            <a:r>
              <a:rPr lang="ru-RU" sz="2000" dirty="0"/>
              <a:t>     Аргументируя свой ответ, приведите </a:t>
            </a:r>
            <a:r>
              <a:rPr lang="ru-RU" sz="2000" b="1" dirty="0"/>
              <a:t>два </a:t>
            </a:r>
            <a:r>
              <a:rPr lang="ru-RU" sz="2000" dirty="0"/>
              <a:t>примера из прочитанного текста.</a:t>
            </a:r>
          </a:p>
          <a:p>
            <a:pPr marL="0" indent="0" algn="just">
              <a:buNone/>
            </a:pPr>
            <a:r>
              <a:rPr lang="ru-RU" sz="2000" dirty="0"/>
              <a:t>     Приводя примеры, указывайте номера нужных предложений или применяйте</a:t>
            </a:r>
          </a:p>
          <a:p>
            <a:pPr marL="0" indent="0" algn="just">
              <a:buNone/>
            </a:pPr>
            <a:r>
              <a:rPr lang="ru-RU" sz="2000" dirty="0"/>
              <a:t>цитирование.</a:t>
            </a:r>
          </a:p>
          <a:p>
            <a:pPr marL="0" indent="0" algn="just">
              <a:buNone/>
            </a:pPr>
            <a:r>
              <a:rPr lang="ru-RU" sz="2000" dirty="0"/>
              <a:t>     Вы можете писать работу в научном или публицистическом стиле, раскрывая</a:t>
            </a:r>
          </a:p>
          <a:p>
            <a:pPr marL="0" indent="0" algn="just">
              <a:buNone/>
            </a:pPr>
            <a:r>
              <a:rPr lang="ru-RU" sz="2000" dirty="0"/>
              <a:t>тему на лингвистическом материале. Начать сочинение Вы можете  с приведённого высказывания.</a:t>
            </a:r>
          </a:p>
          <a:p>
            <a:pPr marL="0" indent="0" algn="just">
              <a:buNone/>
            </a:pPr>
            <a:r>
              <a:rPr lang="ru-RU" sz="2000" dirty="0"/>
              <a:t>     Объём сочинения должен составлять не менее 70 слов.</a:t>
            </a:r>
          </a:p>
          <a:p>
            <a:pPr marL="0" indent="0" algn="just">
              <a:buNone/>
            </a:pPr>
            <a:r>
              <a:rPr lang="ru-RU" sz="2000" dirty="0"/>
              <a:t>     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buNone/>
            </a:pPr>
            <a:r>
              <a:rPr lang="ru-RU" sz="2000" dirty="0"/>
              <a:t>      Сочинение пишите аккуратно, разборчивым почерком.</a:t>
            </a:r>
          </a:p>
          <a:p>
            <a:pPr algn="ctr">
              <a:buNone/>
            </a:pPr>
            <a:endParaRPr lang="ru-RU" sz="2000" dirty="0"/>
          </a:p>
          <a:p>
            <a:pPr marL="0" lvl="0" indent="444500" algn="just">
              <a:buNone/>
            </a:pPr>
            <a:endParaRPr lang="ru-RU" sz="20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33278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3600" b="1" dirty="0">
                <a:solidFill>
                  <a:schemeClr val="tx2">
                    <a:lumMod val="75000"/>
                  </a:schemeClr>
                </a:solidFill>
                <a:effectLst>
                  <a:outerShdw blurRad="38100" dist="38100" dir="2700000" algn="tl">
                    <a:srgbClr val="000000">
                      <a:alpha val="43137"/>
                    </a:srgbClr>
                  </a:outerShdw>
                </a:effectLst>
              </a:rPr>
              <a:t>Структура  экзаменационной работы </a:t>
            </a:r>
            <a:br>
              <a:rPr lang="ru-RU" sz="3600" b="1" dirty="0">
                <a:solidFill>
                  <a:schemeClr val="tx2">
                    <a:lumMod val="75000"/>
                  </a:schemeClr>
                </a:solidFill>
                <a:effectLst>
                  <a:outerShdw blurRad="38100" dist="38100" dir="2700000" algn="tl">
                    <a:srgbClr val="000000">
                      <a:alpha val="43137"/>
                    </a:srgbClr>
                  </a:outerShdw>
                </a:effectLst>
              </a:rPr>
            </a:br>
            <a:r>
              <a:rPr lang="ru-RU" sz="3600" b="1" dirty="0">
                <a:solidFill>
                  <a:schemeClr val="tx2">
                    <a:lumMod val="75000"/>
                  </a:schemeClr>
                </a:solidFill>
                <a:effectLst>
                  <a:outerShdw blurRad="38100" dist="38100" dir="2700000" algn="tl">
                    <a:srgbClr val="000000">
                      <a:alpha val="43137"/>
                    </a:srgbClr>
                  </a:outerShdw>
                </a:effectLst>
              </a:rPr>
              <a:t>в 9-м классе</a:t>
            </a:r>
          </a:p>
        </p:txBody>
      </p:sp>
      <p:sp>
        <p:nvSpPr>
          <p:cNvPr id="6" name="Объект 5"/>
          <p:cNvSpPr>
            <a:spLocks noGrp="1"/>
          </p:cNvSpPr>
          <p:nvPr>
            <p:ph idx="1"/>
          </p:nvPr>
        </p:nvSpPr>
        <p:spPr/>
        <p:txBody>
          <a:bodyPr>
            <a:normAutofit/>
          </a:bodyPr>
          <a:lstStyle/>
          <a:p>
            <a:pPr marL="0" indent="0">
              <a:buNone/>
            </a:pPr>
            <a:endParaRPr lang="ru-RU" b="1" dirty="0"/>
          </a:p>
          <a:p>
            <a:pPr marL="0" indent="0">
              <a:buNone/>
            </a:pPr>
            <a:r>
              <a:rPr lang="ru-RU" b="1" dirty="0"/>
              <a:t>Часть 1</a:t>
            </a:r>
            <a:r>
              <a:rPr lang="ru-RU" dirty="0"/>
              <a:t> – написание сжатого изложения.</a:t>
            </a:r>
          </a:p>
          <a:p>
            <a:pPr marL="0" indent="0">
              <a:buNone/>
            </a:pPr>
            <a:endParaRPr lang="ru-RU" b="1" dirty="0"/>
          </a:p>
          <a:p>
            <a:pPr marL="0" indent="0">
              <a:buNone/>
            </a:pPr>
            <a:r>
              <a:rPr lang="ru-RU" b="1" dirty="0"/>
              <a:t>Часть 2 </a:t>
            </a:r>
            <a:r>
              <a:rPr lang="ru-RU" dirty="0"/>
              <a:t>– выполнение тестовых заданий на основе печатного текста.</a:t>
            </a:r>
          </a:p>
          <a:p>
            <a:pPr marL="0" indent="0">
              <a:buNone/>
            </a:pPr>
            <a:endParaRPr lang="ru-RU" dirty="0"/>
          </a:p>
          <a:p>
            <a:pPr marL="0" indent="0">
              <a:buNone/>
            </a:pPr>
            <a:r>
              <a:rPr lang="ru-RU" b="1" dirty="0"/>
              <a:t>Часть 3 </a:t>
            </a:r>
            <a:r>
              <a:rPr lang="ru-RU" dirty="0"/>
              <a:t>– написание сочинения-рассуждения.</a:t>
            </a:r>
          </a:p>
          <a:p>
            <a:pPr marL="0" indent="0">
              <a:buNone/>
            </a:pPr>
            <a:endParaRPr lang="en-US" sz="1800" dirty="0"/>
          </a:p>
          <a:p>
            <a:pPr marL="0" indent="0" algn="ctr">
              <a:buNone/>
            </a:pPr>
            <a:r>
              <a:rPr lang="ru-RU" sz="1800" dirty="0"/>
              <a:t>Уточняйте </a:t>
            </a:r>
            <a:r>
              <a:rPr lang="en-US" sz="1800" dirty="0"/>
              <a:t> </a:t>
            </a:r>
            <a:r>
              <a:rPr lang="ru-RU" sz="1800" dirty="0"/>
              <a:t>информацию о спецификации ОГЭ текущего года на сайте </a:t>
            </a:r>
            <a:r>
              <a:rPr lang="en-US" sz="1800" dirty="0"/>
              <a:t>www.fipi.ru</a:t>
            </a:r>
            <a:endParaRPr lang="ru-RU" sz="1800" dirty="0"/>
          </a:p>
        </p:txBody>
      </p:sp>
    </p:spTree>
    <p:extLst>
      <p:ext uri="{BB962C8B-B14F-4D97-AF65-F5344CB8AC3E}">
        <p14:creationId xmlns:p14="http://schemas.microsoft.com/office/powerpoint/2010/main" xmlns="" val="233149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a:solidFill>
                  <a:schemeClr val="accent2">
                    <a:lumMod val="50000"/>
                  </a:schemeClr>
                </a:solidFill>
              </a:rPr>
              <a:t>Композиция сочинения-рассуждения</a:t>
            </a:r>
          </a:p>
        </p:txBody>
      </p:sp>
      <p:sp>
        <p:nvSpPr>
          <p:cNvPr id="6" name="Содержимое 5"/>
          <p:cNvSpPr>
            <a:spLocks noGrp="1"/>
          </p:cNvSpPr>
          <p:nvPr>
            <p:ph idx="1"/>
          </p:nvPr>
        </p:nvSpPr>
        <p:spPr/>
        <p:txBody>
          <a:bodyPr>
            <a:normAutofit/>
          </a:bodyPr>
          <a:lstStyle/>
          <a:p>
            <a:pPr algn="ctr">
              <a:buNone/>
            </a:pPr>
            <a:r>
              <a:rPr lang="ru-RU" sz="2000" b="1" dirty="0"/>
              <a:t> </a:t>
            </a:r>
            <a:endParaRPr lang="ru-RU" sz="2000" dirty="0"/>
          </a:p>
          <a:p>
            <a:pPr marL="0" lvl="0" indent="444500" algn="just">
              <a:buNone/>
            </a:pPr>
            <a:endParaRPr lang="ru-RU" sz="20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graphicFrame>
        <p:nvGraphicFramePr>
          <p:cNvPr id="4" name="Схема 3"/>
          <p:cNvGraphicFramePr/>
          <p:nvPr>
            <p:extLst>
              <p:ext uri="{D42A27DB-BD31-4B8C-83A1-F6EECF244321}">
                <p14:modId xmlns:p14="http://schemas.microsoft.com/office/powerpoint/2010/main" xmlns="" val="1334425821"/>
              </p:ext>
            </p:extLst>
          </p:nvPr>
        </p:nvGraphicFramePr>
        <p:xfrm>
          <a:off x="379035" y="2153244"/>
          <a:ext cx="6808840" cy="3649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67590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09600"/>
            <a:ext cx="6273744" cy="65916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Пример сочинения</a:t>
            </a:r>
            <a:endParaRPr lang="ru-RU" sz="3600" dirty="0">
              <a:solidFill>
                <a:srgbClr val="002060"/>
              </a:solidFill>
              <a:effectLst>
                <a:outerShdw blurRad="38100" dist="38100" dir="2700000" algn="tl">
                  <a:srgbClr val="000000">
                    <a:alpha val="43137"/>
                  </a:srgbClr>
                </a:outerShdw>
              </a:effectLst>
            </a:endParaRPr>
          </a:p>
        </p:txBody>
      </p:sp>
      <p:pic>
        <p:nvPicPr>
          <p:cNvPr id="10244" name="Picture 4"/>
          <p:cNvPicPr>
            <a:picLocks noGrp="1" noChangeAspect="1" noChangeArrowheads="1"/>
          </p:cNvPicPr>
          <p:nvPr>
            <p:ph idx="1"/>
          </p:nvPr>
        </p:nvPicPr>
        <p:blipFill>
          <a:blip r:embed="rId2"/>
          <a:srcRect/>
          <a:stretch>
            <a:fillRect/>
          </a:stretch>
        </p:blipFill>
        <p:spPr bwMode="auto">
          <a:xfrm>
            <a:off x="1259632" y="1431890"/>
            <a:ext cx="5988110" cy="52568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2992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3600" b="1" i="1" dirty="0"/>
              <a:t>  </a:t>
            </a:r>
            <a:r>
              <a:rPr lang="ru-RU" sz="3600" b="1" dirty="0">
                <a:solidFill>
                  <a:srgbClr val="002060"/>
                </a:solidFill>
                <a:effectLst>
                  <a:outerShdw blurRad="38100" dist="38100" dir="2700000" algn="tl">
                    <a:srgbClr val="000000">
                      <a:alpha val="43137"/>
                    </a:srgbClr>
                  </a:outerShdw>
                </a:effectLst>
              </a:rPr>
              <a:t>      Формулировка задания 15.2</a:t>
            </a:r>
            <a:endParaRPr lang="ru-RU" sz="3600"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20000"/>
          </a:bodyPr>
          <a:lstStyle/>
          <a:p>
            <a:pPr marL="0" indent="0" algn="just">
              <a:buNone/>
            </a:pPr>
            <a:r>
              <a:rPr lang="ru-RU" dirty="0"/>
              <a:t>     Напишите сочинение–рассуждение. Объясните, как Вы понимаете смысл  последнего предложения текста. </a:t>
            </a:r>
          </a:p>
          <a:p>
            <a:pPr marL="0" indent="0" algn="just">
              <a:buNone/>
            </a:pPr>
            <a:r>
              <a:rPr lang="ru-RU" dirty="0"/>
              <a:t>     Приведите в сочинении </a:t>
            </a:r>
            <a:r>
              <a:rPr lang="ru-RU" b="1" dirty="0"/>
              <a:t>два </a:t>
            </a:r>
            <a:r>
              <a:rPr lang="ru-RU" dirty="0"/>
              <a:t>аргумента из прочитанного текста, подтверждающих Ваши рассуждения.</a:t>
            </a:r>
          </a:p>
          <a:p>
            <a:pPr marL="0" indent="0" algn="just">
              <a:buNone/>
            </a:pPr>
            <a:r>
              <a:rPr lang="ru-RU" dirty="0"/>
              <a:t>    Приводя примеры, указывайте номера нужных предложений или применяйте</a:t>
            </a:r>
          </a:p>
          <a:p>
            <a:pPr marL="0" indent="0" algn="just">
              <a:buNone/>
            </a:pPr>
            <a:r>
              <a:rPr lang="ru-RU" dirty="0"/>
              <a:t>цитирование.</a:t>
            </a:r>
          </a:p>
          <a:p>
            <a:pPr marL="0" indent="0" algn="just">
              <a:buNone/>
            </a:pPr>
            <a:r>
              <a:rPr lang="ru-RU" dirty="0"/>
              <a:t>     Объём сочинения должен составлять не менее 70 слов.</a:t>
            </a:r>
          </a:p>
          <a:p>
            <a:pPr marL="0" indent="0" algn="just">
              <a:buNone/>
            </a:pPr>
            <a:r>
              <a:rPr lang="ru-RU" dirty="0"/>
              <a:t>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lgn="just">
              <a:buNone/>
            </a:pPr>
            <a:r>
              <a:rPr lang="ru-RU" dirty="0"/>
              <a:t>     Сочинение пишите аккуратно, разборчивым почерком.</a:t>
            </a:r>
          </a:p>
          <a:p>
            <a:pPr marL="0" indent="0">
              <a:buNone/>
            </a:pPr>
            <a:endParaRPr lang="ru-RU" dirty="0"/>
          </a:p>
        </p:txBody>
      </p:sp>
    </p:spTree>
    <p:extLst>
      <p:ext uri="{BB962C8B-B14F-4D97-AF65-F5344CB8AC3E}">
        <p14:creationId xmlns:p14="http://schemas.microsoft.com/office/powerpoint/2010/main" xmlns="" val="3377412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a:t>
            </a:r>
            <a:r>
              <a:rPr lang="ru-RU" sz="2400" b="1" dirty="0">
                <a:solidFill>
                  <a:srgbClr val="002060"/>
                </a:solidFill>
                <a:effectLst>
                  <a:outerShdw blurRad="38100" dist="38100" dir="2700000" algn="tl">
                    <a:srgbClr val="000000">
                      <a:alpha val="43137"/>
                    </a:srgbClr>
                  </a:outerShdw>
                </a:effectLst>
              </a:rPr>
              <a:t>Как писать сочинение-рассуждение </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с объяснением смысла цитаты из текста (15.2)</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marL="457200" lvl="0" indent="-457200">
              <a:buNone/>
            </a:pPr>
            <a:endParaRPr lang="ru-RU" sz="2000" dirty="0"/>
          </a:p>
          <a:p>
            <a:pPr marL="457200" lvl="0" indent="-457200">
              <a:buFont typeface="+mj-lt"/>
              <a:buAutoNum type="arabicPeriod"/>
            </a:pPr>
            <a:r>
              <a:rPr lang="ru-RU" sz="2000" dirty="0"/>
              <a:t>Внимательно прочитайте цитату. Определите её смысл в контексте произведения. </a:t>
            </a:r>
          </a:p>
          <a:p>
            <a:pPr marL="457200" lvl="0" indent="-457200">
              <a:buFont typeface="+mj-lt"/>
              <a:buAutoNum type="arabicPeriod"/>
            </a:pPr>
            <a:r>
              <a:rPr lang="ru-RU" sz="2000" dirty="0"/>
              <a:t>Перечитайте текст и  найдите в нём  примеры, подтверждающие ваше понимание цитаты. Это могут быть цитаты из текста, мысли автора, поступки героев ит.п.</a:t>
            </a:r>
          </a:p>
          <a:p>
            <a:pPr marL="457200" lvl="0" indent="-457200">
              <a:buFont typeface="+mj-lt"/>
              <a:buAutoNum type="arabicPeriod"/>
            </a:pPr>
            <a:r>
              <a:rPr lang="ru-RU" sz="2000" dirty="0"/>
              <a:t>В 1-ом абзаце – вступлении –  изложите своё понимание цитаты.</a:t>
            </a:r>
          </a:p>
          <a:p>
            <a:pPr marL="457200" lvl="0" indent="-457200">
              <a:buFont typeface="+mj-lt"/>
              <a:buAutoNum type="arabicPeriod"/>
            </a:pPr>
            <a:r>
              <a:rPr lang="ru-RU" sz="2000" dirty="0"/>
              <a:t>Во 2-ом абзаце приведите первый пример из текста, подтверждающий ваше понимание цитаты  </a:t>
            </a:r>
          </a:p>
          <a:p>
            <a:pPr marL="457200" lvl="0" indent="-457200">
              <a:buFont typeface="+mj-lt"/>
              <a:buAutoNum type="arabicPeriod"/>
            </a:pPr>
            <a:r>
              <a:rPr lang="ru-RU" sz="2000" dirty="0"/>
              <a:t>В 3-ем абзаце приведите второй пример из текста.</a:t>
            </a:r>
          </a:p>
          <a:p>
            <a:pPr marL="457200" indent="-457200">
              <a:buFont typeface="+mj-lt"/>
              <a:buAutoNum type="arabicPeriod"/>
            </a:pPr>
            <a:r>
              <a:rPr lang="ru-RU" sz="2000" dirty="0"/>
              <a:t>В 4-ом абзаце напишите вывод.</a:t>
            </a:r>
          </a:p>
          <a:p>
            <a:pPr marL="0" lvl="0" indent="444500" algn="just">
              <a:buNone/>
            </a:pPr>
            <a:endParaRPr lang="ru-RU" sz="20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1717905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58715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1800" b="1" dirty="0">
                <a:solidFill>
                  <a:srgbClr val="002060"/>
                </a:solidFill>
                <a:effectLst>
                  <a:outerShdw blurRad="38100" dist="38100" dir="2700000" algn="tl">
                    <a:srgbClr val="000000">
                      <a:alpha val="43137"/>
                    </a:srgbClr>
                  </a:outerShdw>
                </a:effectLst>
              </a:rPr>
              <a:t>Композиция сочинения-рассуждения </a:t>
            </a:r>
            <a:br>
              <a:rPr lang="ru-RU" sz="1800" b="1" dirty="0">
                <a:solidFill>
                  <a:srgbClr val="002060"/>
                </a:solidFill>
                <a:effectLst>
                  <a:outerShdw blurRad="38100" dist="38100" dir="2700000" algn="tl">
                    <a:srgbClr val="000000">
                      <a:alpha val="43137"/>
                    </a:srgbClr>
                  </a:outerShdw>
                </a:effectLst>
              </a:rPr>
            </a:br>
            <a:r>
              <a:rPr lang="ru-RU" sz="1800" b="1" dirty="0">
                <a:solidFill>
                  <a:srgbClr val="002060"/>
                </a:solidFill>
                <a:effectLst>
                  <a:outerShdw blurRad="38100" dist="38100" dir="2700000" algn="tl">
                    <a:srgbClr val="000000">
                      <a:alpha val="43137"/>
                    </a:srgbClr>
                  </a:outerShdw>
                </a:effectLst>
              </a:rPr>
              <a:t>с объяснением смысла цитаты из текста (15.2) </a:t>
            </a:r>
            <a:endParaRPr lang="ru-RU" sz="18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a:xfrm>
            <a:off x="609598" y="2204864"/>
            <a:ext cx="6347714" cy="3880773"/>
          </a:xfrm>
        </p:spPr>
        <p:txBody>
          <a:bodyPr>
            <a:normAutofit/>
          </a:bodyPr>
          <a:lstStyle/>
          <a:p>
            <a:pPr marL="457200" lvl="0" indent="-457200">
              <a:buFont typeface="+mj-lt"/>
              <a:buAutoNum type="arabicPeriod"/>
            </a:pPr>
            <a:endParaRPr lang="ru-RU" sz="2000" dirty="0"/>
          </a:p>
          <a:p>
            <a:pPr marL="457200" indent="-457200" algn="ctr">
              <a:buNone/>
            </a:pPr>
            <a:r>
              <a:rPr lang="ru-RU" sz="2000" b="1" dirty="0"/>
              <a:t> </a:t>
            </a:r>
            <a:endParaRPr lang="ru-RU" sz="2000" dirty="0"/>
          </a:p>
          <a:p>
            <a:pPr marL="0" lvl="0" indent="444500" algn="just">
              <a:buNone/>
            </a:pPr>
            <a:endParaRPr lang="ru-RU" sz="20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graphicFrame>
        <p:nvGraphicFramePr>
          <p:cNvPr id="4" name="Схема 3"/>
          <p:cNvGraphicFramePr/>
          <p:nvPr>
            <p:extLst>
              <p:ext uri="{D42A27DB-BD31-4B8C-83A1-F6EECF244321}">
                <p14:modId xmlns:p14="http://schemas.microsoft.com/office/powerpoint/2010/main" xmlns="" val="585695606"/>
              </p:ext>
            </p:extLst>
          </p:nvPr>
        </p:nvGraphicFramePr>
        <p:xfrm>
          <a:off x="609598" y="2564904"/>
          <a:ext cx="6176570" cy="335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22579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92696"/>
            <a:ext cx="6347713" cy="86409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Пример сочинения</a:t>
            </a:r>
            <a:endParaRPr lang="ru-RU" sz="3600" dirty="0">
              <a:solidFill>
                <a:srgbClr val="002060"/>
              </a:solidFill>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2"/>
          <a:stretch>
            <a:fillRect/>
          </a:stretch>
        </p:blipFill>
        <p:spPr bwMode="auto">
          <a:xfrm>
            <a:off x="1403648" y="1920238"/>
            <a:ext cx="4752528" cy="47933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14610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609599" y="609600"/>
            <a:ext cx="6347713" cy="1019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3200" b="1" dirty="0">
                <a:solidFill>
                  <a:srgbClr val="002060"/>
                </a:solidFill>
                <a:effectLst>
                  <a:outerShdw blurRad="38100" dist="38100" dir="2700000" algn="tl">
                    <a:srgbClr val="000000">
                      <a:alpha val="43137"/>
                    </a:srgbClr>
                  </a:outerShdw>
                </a:effectLst>
              </a:rPr>
              <a:t>Формулировка задания 15.3</a:t>
            </a:r>
            <a:endParaRPr lang="ru-RU" sz="3200" dirty="0">
              <a:solidFill>
                <a:srgbClr val="00206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85000" lnSpcReduction="20000"/>
          </a:bodyPr>
          <a:lstStyle/>
          <a:p>
            <a:pPr marL="0" indent="0" algn="just">
              <a:buNone/>
            </a:pPr>
            <a:r>
              <a:rPr lang="ru-RU" dirty="0"/>
              <a:t>     </a:t>
            </a:r>
            <a:r>
              <a:rPr lang="ru-RU" sz="1900" dirty="0"/>
              <a:t>Как Вы понимаете значение слова </a:t>
            </a:r>
            <a:r>
              <a:rPr lang="ru-RU" sz="1900" b="1" dirty="0"/>
              <a:t>СОВЕСТЬ? </a:t>
            </a:r>
            <a:r>
              <a:rPr lang="ru-RU" sz="1900" dirty="0"/>
              <a:t>Сформулируйте и прокомментируйте данное Вами определение. Напишите сочинение– рассуждение на тему: </a:t>
            </a:r>
            <a:r>
              <a:rPr lang="ru-RU" sz="1900" b="1" dirty="0"/>
              <a:t>«Совесть – это… »</a:t>
            </a:r>
            <a:r>
              <a:rPr lang="ru-RU" sz="1900" dirty="0"/>
              <a:t>, взяв в качестве тезиса данное Вами определение. Аргументируя свой тезис, приведите 2 (два) примера–аргумента, подтверждающих Ваши рассуждения: </a:t>
            </a:r>
            <a:r>
              <a:rPr lang="ru-RU" sz="1900" b="1" dirty="0"/>
              <a:t>один пример–</a:t>
            </a:r>
            <a:r>
              <a:rPr lang="ru-RU" sz="1900" dirty="0"/>
              <a:t>аргумент приведите из прочитанного текста, а </a:t>
            </a:r>
            <a:r>
              <a:rPr lang="ru-RU" sz="1900" b="1" dirty="0"/>
              <a:t>второй – </a:t>
            </a:r>
            <a:r>
              <a:rPr lang="ru-RU" sz="1900" dirty="0"/>
              <a:t>из Вашего жизненного опыта. </a:t>
            </a:r>
          </a:p>
          <a:p>
            <a:pPr marL="0" indent="0" algn="just">
              <a:buNone/>
            </a:pPr>
            <a:endParaRPr lang="ru-RU" sz="1900" dirty="0"/>
          </a:p>
          <a:p>
            <a:pPr marL="0" indent="0" algn="just">
              <a:buNone/>
            </a:pPr>
            <a:r>
              <a:rPr lang="ru-RU" sz="1900" dirty="0"/>
              <a:t>     Объём сочинения должен составлять не менее 70 слов.</a:t>
            </a:r>
          </a:p>
          <a:p>
            <a:pPr marL="0" indent="0" algn="just">
              <a:buNone/>
            </a:pPr>
            <a:endParaRPr lang="ru-RU" sz="1900" dirty="0"/>
          </a:p>
          <a:p>
            <a:pPr marL="0" indent="0" algn="just">
              <a:buNone/>
            </a:pPr>
            <a:r>
              <a:rPr lang="ru-RU" sz="1900" dirty="0"/>
              <a:t>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p>
          <a:p>
            <a:pPr marL="0" indent="0" algn="just">
              <a:buNone/>
            </a:pPr>
            <a:r>
              <a:rPr lang="ru-RU" sz="1900" dirty="0"/>
              <a:t>Сочинение пишите аккуратно, разборчивым почерком.</a:t>
            </a:r>
          </a:p>
          <a:p>
            <a:pPr marL="0" indent="0" algn="just">
              <a:buNone/>
            </a:pPr>
            <a:endParaRPr lang="ru-RU" dirty="0"/>
          </a:p>
        </p:txBody>
      </p:sp>
    </p:spTree>
    <p:extLst>
      <p:ext uri="{BB962C8B-B14F-4D97-AF65-F5344CB8AC3E}">
        <p14:creationId xmlns:p14="http://schemas.microsoft.com/office/powerpoint/2010/main" xmlns="" val="2218377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2400" b="1" dirty="0">
                <a:solidFill>
                  <a:srgbClr val="002060"/>
                </a:solidFill>
                <a:effectLst>
                  <a:outerShdw blurRad="38100" dist="38100" dir="2700000" algn="tl">
                    <a:srgbClr val="000000">
                      <a:alpha val="43137"/>
                    </a:srgbClr>
                  </a:outerShdw>
                </a:effectLst>
              </a:rPr>
              <a:t>Как писать сочинение-рассуждение </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с объяснением  значения слова (15.3)</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0000" lnSpcReduction="20000"/>
          </a:bodyPr>
          <a:lstStyle/>
          <a:p>
            <a:pPr marL="457200" lvl="0" indent="-457200">
              <a:buFont typeface="+mj-lt"/>
              <a:buAutoNum type="arabicPeriod"/>
            </a:pPr>
            <a:r>
              <a:rPr lang="ru-RU" sz="2800" dirty="0"/>
              <a:t>Определите  значение предложенного  слова (за помощью обратитесь к тексту </a:t>
            </a:r>
            <a:r>
              <a:rPr lang="ru-RU" sz="2800" b="1" dirty="0"/>
              <a:t>изложения</a:t>
            </a:r>
            <a:r>
              <a:rPr lang="ru-RU" sz="2800" dirty="0"/>
              <a:t>). </a:t>
            </a:r>
          </a:p>
          <a:p>
            <a:pPr marL="457200" lvl="0" indent="-457200">
              <a:buFont typeface="+mj-lt"/>
              <a:buAutoNum type="arabicPeriod"/>
            </a:pPr>
            <a:r>
              <a:rPr lang="ru-RU" sz="2800" dirty="0"/>
              <a:t>Перечитайте текст и найдите в нём примеры, подтверждающие ваше толкование значения.</a:t>
            </a:r>
          </a:p>
          <a:p>
            <a:pPr marL="457200" lvl="0" indent="-457200">
              <a:buFont typeface="+mj-lt"/>
              <a:buAutoNum type="arabicPeriod"/>
            </a:pPr>
            <a:r>
              <a:rPr lang="ru-RU" sz="2800" dirty="0"/>
              <a:t>Обратите внимание на </a:t>
            </a:r>
            <a:r>
              <a:rPr lang="ru-RU" sz="2800" b="1" dirty="0"/>
              <a:t>формулировку темы сочинения</a:t>
            </a:r>
            <a:r>
              <a:rPr lang="ru-RU" sz="2800" dirty="0"/>
              <a:t>!</a:t>
            </a:r>
          </a:p>
          <a:p>
            <a:pPr marL="514350" indent="-514350">
              <a:buClr>
                <a:schemeClr val="accent3"/>
              </a:buClr>
              <a:buNone/>
              <a:defRPr/>
            </a:pPr>
            <a:r>
              <a:rPr lang="ru-RU" sz="2800" i="1" dirty="0">
                <a:latin typeface="Times New Roman" pitchFamily="18" charset="0"/>
                <a:cs typeface="Times New Roman" pitchFamily="18" charset="0"/>
              </a:rPr>
              <a:t>        </a:t>
            </a:r>
            <a:r>
              <a:rPr lang="ru-RU" sz="2800" i="1" dirty="0">
                <a:latin typeface="Calibri" pitchFamily="34" charset="0"/>
                <a:cs typeface="Times New Roman" pitchFamily="18" charset="0"/>
              </a:rPr>
              <a:t>Что такое человечность?   </a:t>
            </a:r>
          </a:p>
          <a:p>
            <a:pPr marL="514350" indent="-514350">
              <a:buClr>
                <a:schemeClr val="accent3"/>
              </a:buClr>
              <a:buNone/>
              <a:defRPr/>
            </a:pPr>
            <a:r>
              <a:rPr lang="ru-RU" sz="2800" i="1" dirty="0">
                <a:latin typeface="Calibri" pitchFamily="34" charset="0"/>
                <a:cs typeface="Times New Roman" pitchFamily="18" charset="0"/>
              </a:rPr>
              <a:t>         Совесть — это …</a:t>
            </a:r>
          </a:p>
          <a:p>
            <a:pPr marL="514350" indent="-514350">
              <a:buClr>
                <a:schemeClr val="accent3"/>
              </a:buClr>
              <a:buNone/>
              <a:defRPr/>
            </a:pPr>
            <a:r>
              <a:rPr lang="ru-RU" sz="2800" i="1" dirty="0">
                <a:latin typeface="Calibri" pitchFamily="34" charset="0"/>
                <a:cs typeface="Times New Roman" pitchFamily="18" charset="0"/>
              </a:rPr>
              <a:t>         Какого человека можно назвать сильным? </a:t>
            </a:r>
          </a:p>
          <a:p>
            <a:pPr marL="514350" indent="-514350">
              <a:buClr>
                <a:schemeClr val="accent3"/>
              </a:buClr>
              <a:buNone/>
              <a:defRPr/>
            </a:pPr>
            <a:r>
              <a:rPr lang="ru-RU" sz="2000" i="1" dirty="0">
                <a:latin typeface="Times New Roman" pitchFamily="18" charset="0"/>
                <a:cs typeface="Times New Roman" pitchFamily="18" charset="0"/>
              </a:rPr>
              <a:t> </a:t>
            </a:r>
          </a:p>
          <a:p>
            <a:pPr marL="457200" lvl="0" indent="-457200">
              <a:buFont typeface="+mj-lt"/>
              <a:buAutoNum type="arabicPeriod"/>
            </a:pPr>
            <a:endParaRPr lang="ru-RU" sz="2000" dirty="0"/>
          </a:p>
          <a:p>
            <a:pPr marL="457200" lvl="0" indent="-457200">
              <a:buNone/>
            </a:pPr>
            <a:endParaRPr lang="ru-RU" sz="2000" dirty="0"/>
          </a:p>
        </p:txBody>
      </p:sp>
    </p:spTree>
    <p:extLst>
      <p:ext uri="{BB962C8B-B14F-4D97-AF65-F5344CB8AC3E}">
        <p14:creationId xmlns:p14="http://schemas.microsoft.com/office/powerpoint/2010/main" xmlns="" val="3065895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a:t>
            </a:r>
            <a:r>
              <a:rPr lang="ru-RU" sz="2400" b="1" dirty="0">
                <a:solidFill>
                  <a:srgbClr val="002060"/>
                </a:solidFill>
                <a:effectLst>
                  <a:outerShdw blurRad="38100" dist="38100" dir="2700000" algn="tl">
                    <a:srgbClr val="000000">
                      <a:alpha val="43137"/>
                    </a:srgbClr>
                  </a:outerShdw>
                </a:effectLst>
              </a:rPr>
              <a:t>Как писать сочинение-рассуждение </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с объяснением  значения слова (15.3)</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7500" lnSpcReduction="20000"/>
          </a:bodyPr>
          <a:lstStyle/>
          <a:p>
            <a:pPr marL="457200" lvl="0" indent="-457200">
              <a:buNone/>
            </a:pPr>
            <a:endParaRPr lang="ru-RU" sz="2000" dirty="0"/>
          </a:p>
          <a:p>
            <a:pPr marL="457200" lvl="0" indent="-457200" algn="just">
              <a:buFont typeface="+mj-lt"/>
              <a:buAutoNum type="arabicPeriod" startAt="4"/>
            </a:pPr>
            <a:r>
              <a:rPr lang="ru-RU" sz="2000" dirty="0"/>
              <a:t>В 1-ом абзаце сочинения сформулируйте значение слова.  Это можно сделать различными способами:</a:t>
            </a:r>
          </a:p>
          <a:p>
            <a:pPr marL="457200" indent="-457200" algn="just">
              <a:buFont typeface="Wingdings" pitchFamily="2" charset="2"/>
              <a:buChar char="ü"/>
            </a:pPr>
            <a:r>
              <a:rPr lang="ru-RU" sz="2000" b="1" dirty="0"/>
              <a:t>подобрать синоним (синонимы): </a:t>
            </a:r>
            <a:r>
              <a:rPr lang="ru-RU" sz="2000" i="1" dirty="0"/>
              <a:t>Что такое благородство? Я думаю</a:t>
            </a:r>
            <a:r>
              <a:rPr lang="ru-RU" sz="2000" dirty="0"/>
              <a:t>, </a:t>
            </a:r>
            <a:r>
              <a:rPr lang="ru-RU" sz="2000" i="1" dirty="0"/>
              <a:t>что это</a:t>
            </a:r>
            <a:r>
              <a:rPr lang="ru-RU" sz="2000" dirty="0"/>
              <a:t>  </a:t>
            </a:r>
            <a:r>
              <a:rPr lang="ru-RU" sz="2000" i="1" dirty="0"/>
              <a:t>великодушие, достоинство человека.</a:t>
            </a:r>
            <a:endParaRPr lang="ru-RU" sz="2000" dirty="0"/>
          </a:p>
          <a:p>
            <a:pPr marL="457200" indent="-457200" algn="just">
              <a:buFont typeface="Wingdings" pitchFamily="2" charset="2"/>
              <a:buChar char="ü"/>
            </a:pPr>
            <a:r>
              <a:rPr lang="ru-RU" sz="2000" b="1" dirty="0"/>
              <a:t>перечислить основные признаки понятия: </a:t>
            </a:r>
            <a:r>
              <a:rPr lang="ru-RU" sz="2000" i="1" dirty="0"/>
              <a:t>Благородство – это совокупность многих качеств человека, среди которых надо особо выделить душевную чистоту, высокую нравственность и доброту.</a:t>
            </a:r>
            <a:endParaRPr lang="ru-RU" sz="2000" dirty="0"/>
          </a:p>
          <a:p>
            <a:pPr marL="457200" indent="-457200" algn="just">
              <a:buFont typeface="Wingdings" pitchFamily="2" charset="2"/>
              <a:buChar char="ü"/>
            </a:pPr>
            <a:r>
              <a:rPr lang="ru-RU" sz="2000" b="1" dirty="0"/>
              <a:t>описать типичное поведение, поступки, в которых проявляется это понятие</a:t>
            </a:r>
            <a:r>
              <a:rPr lang="ru-RU" sz="2000" b="1" i="1" dirty="0"/>
              <a:t>:  </a:t>
            </a:r>
            <a:r>
              <a:rPr lang="ru-RU" sz="2000" i="1" dirty="0"/>
              <a:t>Мне кажется, благородство человека заключается в умении уважать людей, дарить «благо» окружающим, не думая о себе.</a:t>
            </a:r>
          </a:p>
          <a:p>
            <a:pPr marL="457200" indent="-457200" algn="just">
              <a:buFont typeface="Wingdings" pitchFamily="2" charset="2"/>
              <a:buChar char="ü"/>
            </a:pPr>
            <a:r>
              <a:rPr lang="ru-RU" sz="2000" b="1" dirty="0"/>
              <a:t>использовать отрицательное определение</a:t>
            </a:r>
            <a:r>
              <a:rPr lang="ru-RU" sz="2000" dirty="0"/>
              <a:t>: Честность </a:t>
            </a:r>
            <a:r>
              <a:rPr lang="ru-RU" sz="2000" i="1" dirty="0"/>
              <a:t>– это отсутствие лжи.</a:t>
            </a:r>
            <a:endParaRPr lang="ru-RU" sz="2000" dirty="0"/>
          </a:p>
          <a:p>
            <a:pPr marL="457200" lvl="0" indent="-457200">
              <a:buNone/>
            </a:pPr>
            <a:endParaRPr lang="ru-RU" sz="2000" dirty="0"/>
          </a:p>
        </p:txBody>
      </p:sp>
    </p:spTree>
    <p:extLst>
      <p:ext uri="{BB962C8B-B14F-4D97-AF65-F5344CB8AC3E}">
        <p14:creationId xmlns:p14="http://schemas.microsoft.com/office/powerpoint/2010/main" xmlns="" val="1013787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Как писать сочинение-рассуждение </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с объяснением  значения слова (15.3)</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10000"/>
          </a:bodyPr>
          <a:lstStyle/>
          <a:p>
            <a:pPr marL="457200" lvl="0" indent="-457200" algn="just">
              <a:buAutoNum type="arabicPeriod" startAt="5"/>
            </a:pPr>
            <a:r>
              <a:rPr lang="ru-RU" sz="2400" dirty="0"/>
              <a:t>Продумайте </a:t>
            </a:r>
            <a:r>
              <a:rPr lang="ru-RU" sz="2400" b="1" dirty="0"/>
              <a:t>комментарий</a:t>
            </a:r>
            <a:r>
              <a:rPr lang="ru-RU" sz="2400" dirty="0"/>
              <a:t> −  ваши размышления  о значимости соответствующего понятия в жизни человека и общества. Комментарий может быть помещён в 1-ом абзаце сочинения.</a:t>
            </a:r>
          </a:p>
          <a:p>
            <a:pPr marL="457200" lvl="0" indent="-457200" algn="just">
              <a:buAutoNum type="arabicPeriod" startAt="5"/>
            </a:pPr>
            <a:r>
              <a:rPr lang="ru-RU" sz="2400" dirty="0"/>
              <a:t>Во 2-ом абзаце приведите пример из текста.</a:t>
            </a:r>
          </a:p>
          <a:p>
            <a:pPr marL="457200" lvl="0" indent="-457200" algn="just">
              <a:buAutoNum type="arabicPeriod" startAt="5"/>
            </a:pPr>
            <a:r>
              <a:rPr lang="ru-RU" sz="2400" dirty="0"/>
              <a:t> В 3-ем абзаце приведите пример из текста или из жизненного опыта. Обратите внимание на то, что это может быть пример из художественного произведения – ссылка на  ваш читательский опыт.</a:t>
            </a:r>
          </a:p>
          <a:p>
            <a:pPr marL="457200" lvl="0" indent="-457200" algn="just">
              <a:buAutoNum type="arabicPeriod" startAt="5"/>
            </a:pPr>
            <a:r>
              <a:rPr lang="ru-RU" sz="2400" dirty="0"/>
              <a:t>В 4-ом абзаце напишите заключение</a:t>
            </a:r>
          </a:p>
          <a:p>
            <a:pPr marL="457200" lvl="0" indent="-457200">
              <a:buNone/>
            </a:pPr>
            <a:endParaRPr lang="ru-RU" sz="2000" dirty="0"/>
          </a:p>
        </p:txBody>
      </p:sp>
    </p:spTree>
    <p:extLst>
      <p:ext uri="{BB962C8B-B14F-4D97-AF65-F5344CB8AC3E}">
        <p14:creationId xmlns:p14="http://schemas.microsoft.com/office/powerpoint/2010/main" xmlns="" val="1652036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chemeClr val="tx2">
                    <a:lumMod val="75000"/>
                  </a:schemeClr>
                </a:solidFill>
                <a:effectLst>
                  <a:outerShdw blurRad="38100" dist="38100" dir="2700000" algn="tl">
                    <a:srgbClr val="000000">
                      <a:alpha val="43137"/>
                    </a:srgbClr>
                  </a:outerShdw>
                </a:effectLst>
              </a:rPr>
              <a:t> </a:t>
            </a:r>
            <a:r>
              <a:rPr lang="ru-RU" sz="2400" b="1" dirty="0">
                <a:solidFill>
                  <a:schemeClr val="tx2">
                    <a:lumMod val="75000"/>
                  </a:schemeClr>
                </a:solidFill>
                <a:effectLst>
                  <a:outerShdw blurRad="38100" dist="38100" dir="2700000" algn="tl">
                    <a:srgbClr val="000000">
                      <a:alpha val="43137"/>
                    </a:srgbClr>
                  </a:outerShdw>
                </a:effectLst>
              </a:rPr>
              <a:t> Орфографический анализ. Правописание приставок</a:t>
            </a:r>
            <a:endParaRPr lang="ru-RU" sz="2400" dirty="0">
              <a:solidFill>
                <a:schemeClr val="tx2">
                  <a:lumMod val="75000"/>
                </a:schemeClr>
              </a:solidFill>
              <a:effectLst>
                <a:outerShdw blurRad="38100" dist="38100" dir="2700000" algn="tl">
                  <a:srgbClr val="000000">
                    <a:alpha val="43137"/>
                  </a:srgbClr>
                </a:outerShdw>
              </a:effectLst>
            </a:endParaRPr>
          </a:p>
        </p:txBody>
      </p:sp>
      <p:sp>
        <p:nvSpPr>
          <p:cNvPr id="5" name="Содержимое 4"/>
          <p:cNvSpPr>
            <a:spLocks noGrp="1"/>
          </p:cNvSpPr>
          <p:nvPr>
            <p:ph idx="1"/>
          </p:nvPr>
        </p:nvSpPr>
        <p:spPr/>
        <p:txBody>
          <a:bodyPr>
            <a:normAutofit/>
          </a:bodyPr>
          <a:lstStyle/>
          <a:p>
            <a:pPr>
              <a:buNone/>
            </a:pPr>
            <a:endParaRPr lang="ru-RU" sz="1800" dirty="0"/>
          </a:p>
          <a:p>
            <a:pPr>
              <a:buNone/>
            </a:pPr>
            <a:endParaRPr lang="ru-RU" sz="1800" dirty="0"/>
          </a:p>
        </p:txBody>
      </p:sp>
      <p:graphicFrame>
        <p:nvGraphicFramePr>
          <p:cNvPr id="8" name="Схема 7"/>
          <p:cNvGraphicFramePr/>
          <p:nvPr/>
        </p:nvGraphicFramePr>
        <p:xfrm>
          <a:off x="428596" y="1500174"/>
          <a:ext cx="792961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32731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419" y="307255"/>
            <a:ext cx="6050633" cy="1019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dirty="0">
                <a:solidFill>
                  <a:srgbClr val="002060"/>
                </a:solidFill>
                <a:effectLst>
                  <a:outerShdw blurRad="38100" dist="38100" dir="2700000" algn="tl">
                    <a:srgbClr val="000000">
                      <a:alpha val="43137"/>
                    </a:srgbClr>
                  </a:outerShdw>
                </a:effectLst>
              </a:rPr>
              <a:t>Композиция сочинения-рассуждения </a:t>
            </a:r>
            <a:br>
              <a:rPr lang="ru-RU" sz="2000" b="1" dirty="0">
                <a:solidFill>
                  <a:srgbClr val="002060"/>
                </a:solidFill>
                <a:effectLst>
                  <a:outerShdw blurRad="38100" dist="38100" dir="2700000" algn="tl">
                    <a:srgbClr val="000000">
                      <a:alpha val="43137"/>
                    </a:srgbClr>
                  </a:outerShdw>
                </a:effectLst>
              </a:rPr>
            </a:br>
            <a:r>
              <a:rPr lang="ru-RU" sz="2000" b="1" dirty="0">
                <a:solidFill>
                  <a:srgbClr val="002060"/>
                </a:solidFill>
                <a:effectLst>
                  <a:outerShdw blurRad="38100" dist="38100" dir="2700000" algn="tl">
                    <a:srgbClr val="000000">
                      <a:alpha val="43137"/>
                    </a:srgbClr>
                  </a:outerShdw>
                </a:effectLst>
              </a:rPr>
              <a:t>с объяснением  значения слова </a:t>
            </a:r>
            <a:r>
              <a:rPr lang="ru-RU" sz="1600" b="1" dirty="0">
                <a:solidFill>
                  <a:srgbClr val="002060"/>
                </a:solidFill>
                <a:effectLst>
                  <a:outerShdw blurRad="38100" dist="38100" dir="2700000" algn="tl">
                    <a:srgbClr val="000000">
                      <a:alpha val="43137"/>
                    </a:srgbClr>
                  </a:outerShdw>
                </a:effectLst>
              </a:rPr>
              <a:t>(15.3)</a:t>
            </a:r>
            <a:endParaRPr lang="ru-RU" sz="1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a:bodyPr>
          <a:lstStyle/>
          <a:p>
            <a:pPr marL="457200" lvl="0" indent="-457200">
              <a:buFont typeface="+mj-lt"/>
              <a:buAutoNum type="arabicPeriod"/>
            </a:pPr>
            <a:endParaRPr lang="ru-RU" sz="2000" dirty="0"/>
          </a:p>
          <a:p>
            <a:pPr marL="457200" indent="-457200" algn="ctr">
              <a:buNone/>
            </a:pPr>
            <a:r>
              <a:rPr lang="ru-RU" sz="2000" b="1" dirty="0"/>
              <a:t> </a:t>
            </a:r>
            <a:endParaRPr lang="ru-RU" sz="2000" dirty="0"/>
          </a:p>
          <a:p>
            <a:pPr marL="0" lvl="0" indent="444500" algn="just">
              <a:buNone/>
            </a:pPr>
            <a:endParaRPr lang="ru-RU" sz="2000" i="1" dirty="0"/>
          </a:p>
          <a:p>
            <a:pPr marL="0" lvl="0" indent="444500" algn="just">
              <a:buFont typeface="Wingdings" pitchFamily="2" charset="2"/>
              <a:buChar char="ü"/>
            </a:pPr>
            <a:endParaRPr lang="ru-RU" sz="1800" dirty="0"/>
          </a:p>
          <a:p>
            <a:pPr marL="0" indent="444500" algn="just">
              <a:buFont typeface="Wingdings" pitchFamily="2" charset="2"/>
              <a:buChar char="ü"/>
            </a:pPr>
            <a:endParaRPr lang="ru-RU" sz="1800" i="1" dirty="0"/>
          </a:p>
          <a:p>
            <a:pPr marL="0" indent="444500" algn="just">
              <a:buNone/>
            </a:pPr>
            <a:endParaRPr lang="ru-RU" sz="1800" dirty="0"/>
          </a:p>
          <a:p>
            <a:pPr marL="0" indent="444500" algn="just">
              <a:buNone/>
            </a:pPr>
            <a:endParaRPr lang="ru-RU" sz="1800" dirty="0"/>
          </a:p>
          <a:p>
            <a:pPr marL="0" indent="444500" algn="just">
              <a:buNone/>
            </a:pPr>
            <a:endParaRPr lang="ru-RU" b="1" dirty="0"/>
          </a:p>
        </p:txBody>
      </p:sp>
      <p:graphicFrame>
        <p:nvGraphicFramePr>
          <p:cNvPr id="4" name="Схема 3"/>
          <p:cNvGraphicFramePr/>
          <p:nvPr>
            <p:extLst>
              <p:ext uri="{D42A27DB-BD31-4B8C-83A1-F6EECF244321}">
                <p14:modId xmlns:p14="http://schemas.microsoft.com/office/powerpoint/2010/main" xmlns="" val="4025930550"/>
              </p:ext>
            </p:extLst>
          </p:nvPr>
        </p:nvGraphicFramePr>
        <p:xfrm>
          <a:off x="327072" y="2060848"/>
          <a:ext cx="6912768" cy="3287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185086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6347713" cy="7920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Творческие задания</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40000" lnSpcReduction="20000"/>
          </a:bodyPr>
          <a:lstStyle/>
          <a:p>
            <a:pPr marL="457200" indent="-457200" algn="just">
              <a:buNone/>
            </a:pPr>
            <a:r>
              <a:rPr lang="ru-RU" sz="2900" b="1" dirty="0"/>
              <a:t>Задание 1.</a:t>
            </a:r>
            <a:r>
              <a:rPr lang="ru-RU" sz="2900" dirty="0"/>
              <a:t> Прочитайте приведённые высказывания. Передайте их смысл своими словами.</a:t>
            </a:r>
          </a:p>
          <a:p>
            <a:pPr marL="457200" indent="-457200" algn="just">
              <a:buNone/>
            </a:pPr>
            <a:endParaRPr lang="ru-RU" sz="2900" dirty="0"/>
          </a:p>
          <a:p>
            <a:pPr algn="just">
              <a:buNone/>
            </a:pPr>
            <a:r>
              <a:rPr lang="ru-RU" sz="2900" dirty="0"/>
              <a:t>1. «Только в предложении получают своё значение отдельные слова, их окончания и приставки».</a:t>
            </a:r>
            <a:r>
              <a:rPr lang="ru-RU" sz="2900" i="1" dirty="0"/>
              <a:t>(Ф.И. Буслаев, лингвист)</a:t>
            </a:r>
            <a:endParaRPr lang="ru-RU" sz="2900" dirty="0"/>
          </a:p>
          <a:p>
            <a:pPr>
              <a:buNone/>
            </a:pPr>
            <a:r>
              <a:rPr lang="ru-RU" sz="2900" dirty="0"/>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buNone/>
            </a:pPr>
            <a:r>
              <a:rPr lang="ru-RU" sz="2900" dirty="0"/>
              <a:t>2. «Как человека можно распознать по обществу, в котором он вращается, так о нём можно судить и по языку, которым он выражается» (Дж. Свифт, писатель)</a:t>
            </a:r>
          </a:p>
          <a:p>
            <a:pPr>
              <a:buNone/>
            </a:pPr>
            <a:r>
              <a:rPr lang="ru-RU" sz="2900" dirty="0"/>
              <a: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154068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6910" y="620688"/>
            <a:ext cx="6347713" cy="7920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Творческие задания</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7500" lnSpcReduction="20000"/>
          </a:bodyPr>
          <a:lstStyle/>
          <a:p>
            <a:pPr marL="457200" indent="-457200" algn="just">
              <a:buNone/>
            </a:pPr>
            <a:r>
              <a:rPr lang="ru-RU" sz="2400" b="1" dirty="0"/>
              <a:t>Задание 2.</a:t>
            </a:r>
            <a:r>
              <a:rPr lang="ru-RU" sz="2400" dirty="0"/>
              <a:t> Прочитайте высказывания  лингвистов, а также фрагменты сочинений по этим высказываниям. Определите, в каких сочинениях допущены фактические ошибки, связанные с пониманием высказывания. Предложите правильный вариант. </a:t>
            </a:r>
          </a:p>
          <a:p>
            <a:pPr algn="just">
              <a:buNone/>
            </a:pPr>
            <a:r>
              <a:rPr lang="ru-RU" sz="2400" b="1" dirty="0"/>
              <a:t>        «Эпитеты – одежда слов». </a:t>
            </a:r>
            <a:r>
              <a:rPr lang="ru-RU" sz="2400" b="1" i="1" dirty="0"/>
              <a:t>(В.А. Солоухин, русский поэт и писатель)</a:t>
            </a:r>
            <a:endParaRPr lang="ru-RU" sz="2400" b="1" dirty="0"/>
          </a:p>
          <a:p>
            <a:pPr algn="just">
              <a:buNone/>
            </a:pPr>
            <a:r>
              <a:rPr lang="ru-RU" sz="2400" i="1" dirty="0"/>
              <a:t>            Русский писатель В.А. Солоухин, называя эпитеты «одеждой слов», как мне кажется, хотел подчеркнуть, что образные определения делают речь яркой и неповторимой. Как красивая одежда подчёркивает внешность человека, так и эпитеты придают речи  выразительность и красоту.</a:t>
            </a:r>
            <a:endParaRPr lang="ru-RU" sz="2400" dirty="0"/>
          </a:p>
          <a:p>
            <a:pPr algn="just">
              <a:buNone/>
            </a:pPr>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3962623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499" y="692696"/>
            <a:ext cx="6347713" cy="9361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Творческие задания</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7500" lnSpcReduction="20000"/>
          </a:bodyPr>
          <a:lstStyle/>
          <a:p>
            <a:pPr marL="457200" indent="-457200" algn="just">
              <a:buNone/>
            </a:pPr>
            <a:r>
              <a:rPr lang="ru-RU" sz="2400" b="1" dirty="0"/>
              <a:t>Задание 2.</a:t>
            </a:r>
            <a:r>
              <a:rPr lang="ru-RU" sz="2400" dirty="0"/>
              <a:t> Прочитайте высказывания  лингвистов, а также фрагменты сочинений по этим высказываниям. Определите, в каких сочинениях допущены фактические ошибки, связанные с пониманием высказывания. Предложите правильный вариант. </a:t>
            </a:r>
          </a:p>
          <a:p>
            <a:pPr algn="just">
              <a:buNone/>
            </a:pPr>
            <a:r>
              <a:rPr lang="ru-RU" sz="2400" b="1" dirty="0"/>
              <a:t>          «У каждой части речи свои достоинства» </a:t>
            </a:r>
            <a:r>
              <a:rPr lang="ru-RU" sz="2400" b="1" i="1" dirty="0"/>
              <a:t>(А.М. </a:t>
            </a:r>
            <a:r>
              <a:rPr lang="ru-RU" sz="2400" b="1" i="1" dirty="0" err="1"/>
              <a:t>Пешковский</a:t>
            </a:r>
            <a:r>
              <a:rPr lang="ru-RU" sz="2400" b="1" i="1" dirty="0"/>
              <a:t>, лингвист)</a:t>
            </a:r>
            <a:endParaRPr lang="ru-RU" sz="2400" b="1" dirty="0"/>
          </a:p>
          <a:p>
            <a:pPr algn="just">
              <a:buNone/>
            </a:pPr>
            <a:r>
              <a:rPr lang="ru-RU" sz="2400" i="1" dirty="0"/>
              <a:t>         Лингвист А.М. </a:t>
            </a:r>
            <a:r>
              <a:rPr lang="ru-RU" sz="2400" i="1" dirty="0" err="1"/>
              <a:t>Пешковский</a:t>
            </a:r>
            <a:r>
              <a:rPr lang="ru-RU" sz="2400" i="1" dirty="0"/>
              <a:t> говорит о том, что каждая единица языка имеет свои достоинства: имя существительное обозначает предмет, имя прилагательное – признак, глагол – действие, подлежащее и сказуемое образуют основу предложения. Таким образом, каждая часть речи для чего-то нужна.</a:t>
            </a:r>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397790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8751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Творческие задания</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7500" lnSpcReduction="20000"/>
          </a:bodyPr>
          <a:lstStyle/>
          <a:p>
            <a:pPr marL="457200" indent="-457200" algn="just">
              <a:buNone/>
            </a:pPr>
            <a:r>
              <a:rPr lang="ru-RU" sz="2400" b="1" dirty="0"/>
              <a:t>Задание 2.</a:t>
            </a:r>
            <a:r>
              <a:rPr lang="ru-RU" sz="2400" dirty="0"/>
              <a:t> Прочитайте высказывания  лингвистов, а также фрагменты сочинений по этим высказываниям. Определите, в каких сочинениях допущены фактические ошибки, связанные с пониманием высказывания. Предложите правильный вариант. </a:t>
            </a:r>
          </a:p>
          <a:p>
            <a:pPr algn="just">
              <a:buNone/>
            </a:pPr>
            <a:r>
              <a:rPr lang="ru-RU" sz="2400" b="1" dirty="0"/>
              <a:t>          «У каждой части речи свои достоинства» </a:t>
            </a:r>
            <a:r>
              <a:rPr lang="ru-RU" sz="2400" b="1" i="1" dirty="0"/>
              <a:t>(А.М. </a:t>
            </a:r>
            <a:r>
              <a:rPr lang="ru-RU" sz="2400" b="1" i="1" dirty="0" err="1"/>
              <a:t>Пешковский</a:t>
            </a:r>
            <a:r>
              <a:rPr lang="ru-RU" sz="2400" b="1" i="1" dirty="0"/>
              <a:t>, лингвист)</a:t>
            </a:r>
            <a:endParaRPr lang="ru-RU" sz="2400" b="1" dirty="0"/>
          </a:p>
          <a:p>
            <a:pPr algn="just">
              <a:buNone/>
            </a:pPr>
            <a:r>
              <a:rPr lang="ru-RU" sz="2400" i="1" dirty="0"/>
              <a:t>         Лингвист А.М. </a:t>
            </a:r>
            <a:r>
              <a:rPr lang="ru-RU" sz="2400" i="1" dirty="0" err="1"/>
              <a:t>Пешковский</a:t>
            </a:r>
            <a:r>
              <a:rPr lang="ru-RU" sz="2400" i="1" dirty="0"/>
              <a:t> говорит о том, что каждая единица языка имеет свои достоинства: имя существительное обозначает предмет, имя прилагательное – признак, глагол – действие, </a:t>
            </a:r>
            <a:r>
              <a:rPr lang="ru-RU" sz="2400" i="1" u="sng" dirty="0"/>
              <a:t>подлежащее и сказуемое</a:t>
            </a:r>
            <a:r>
              <a:rPr lang="ru-RU" sz="2400" i="1" dirty="0"/>
              <a:t> образуют основу предложения. Таким образом, каждая часть речи для чего-то нужна.</a:t>
            </a:r>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1435587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80317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Творческие задания</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92500" lnSpcReduction="20000"/>
          </a:bodyPr>
          <a:lstStyle/>
          <a:p>
            <a:pPr marL="457200" indent="-457200" algn="just">
              <a:buNone/>
            </a:pPr>
            <a:r>
              <a:rPr lang="ru-RU" sz="2400" b="1" dirty="0"/>
              <a:t> </a:t>
            </a:r>
            <a:endParaRPr lang="ru-RU" sz="2400" dirty="0"/>
          </a:p>
          <a:p>
            <a:pPr algn="just">
              <a:buNone/>
            </a:pPr>
            <a:r>
              <a:rPr lang="ru-RU" sz="2400" b="1" dirty="0"/>
              <a:t>Задание 3. </a:t>
            </a:r>
            <a:r>
              <a:rPr lang="ru-RU" sz="2400" dirty="0"/>
              <a:t>Прочитайте текст. Напишите сочинение-рассуждение, раскрывая смысл высказывания, взятого из учебника русского языка: </a:t>
            </a:r>
            <a:r>
              <a:rPr lang="ru-RU" sz="2400" b="1" dirty="0"/>
              <a:t>«Слово способно не только назвать предмет, признак или действие, но и передать оценку говорящим называемого»</a:t>
            </a:r>
            <a:r>
              <a:rPr lang="ru-RU" sz="2400" dirty="0"/>
              <a:t>. Аргументируя свой ответ, приведите  примеры из прочитанного текста.</a:t>
            </a:r>
          </a:p>
          <a:p>
            <a:pPr algn="just"/>
            <a:r>
              <a:rPr lang="ru-RU" sz="2400" dirty="0"/>
              <a:t>Вы можете воспользоваться приведённой подсказкой или написать своё сочинение.</a:t>
            </a:r>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1092440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803176"/>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Творческие задания</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55000" lnSpcReduction="20000"/>
          </a:bodyPr>
          <a:lstStyle/>
          <a:p>
            <a:pPr algn="just">
              <a:buNone/>
            </a:pPr>
            <a:r>
              <a:rPr lang="ru-RU" sz="2400" b="1" dirty="0"/>
              <a:t>           </a:t>
            </a:r>
          </a:p>
          <a:p>
            <a:pPr algn="just">
              <a:buNone/>
            </a:pPr>
            <a:r>
              <a:rPr lang="ru-RU" sz="2400" b="1" dirty="0"/>
              <a:t>          </a:t>
            </a:r>
            <a:r>
              <a:rPr lang="ru-RU" sz="2400" dirty="0"/>
              <a:t>Приведённое высказывание я понимаю так:  ______________________________________________________________</a:t>
            </a:r>
          </a:p>
          <a:p>
            <a:pPr algn="just">
              <a:buNone/>
            </a:pPr>
            <a:r>
              <a:rPr lang="ru-RU" sz="2400" dirty="0"/>
              <a:t> </a:t>
            </a:r>
          </a:p>
          <a:p>
            <a:pPr algn="just">
              <a:buNone/>
            </a:pPr>
            <a:r>
              <a:rPr lang="ru-RU" sz="2400" dirty="0"/>
              <a:t>          Прекрасным подтверждением данной мысли является текст Н. Попова. Например, уже в первом предложении употреблены имена существительные «зима», «весна», «лето», «осень», </a:t>
            </a:r>
            <a:r>
              <a:rPr lang="ru-RU" sz="2400" dirty="0" err="1"/>
              <a:t>которые________________________________________________________</a:t>
            </a:r>
            <a:endParaRPr lang="ru-RU" sz="2400" dirty="0"/>
          </a:p>
          <a:p>
            <a:pPr algn="just">
              <a:buNone/>
            </a:pPr>
            <a:r>
              <a:rPr lang="ru-RU" sz="2400" dirty="0"/>
              <a:t>       _______________________________________________________________</a:t>
            </a:r>
          </a:p>
          <a:p>
            <a:pPr algn="just">
              <a:buNone/>
            </a:pPr>
            <a:r>
              <a:rPr lang="ru-RU" sz="2400" dirty="0"/>
              <a:t>          Однако задача автора не просто назвать времена года, но и показать уникальность каждого из них, что достигается с </a:t>
            </a:r>
            <a:r>
              <a:rPr lang="ru-RU" sz="2400" dirty="0" err="1"/>
              <a:t>помощью_______________________________________________________</a:t>
            </a:r>
            <a:endParaRPr lang="ru-RU" sz="2400" dirty="0"/>
          </a:p>
          <a:p>
            <a:pPr algn="just">
              <a:buNone/>
            </a:pPr>
            <a:r>
              <a:rPr lang="ru-RU" sz="2400" dirty="0"/>
              <a:t>      _______________________________________________________________</a:t>
            </a:r>
          </a:p>
          <a:p>
            <a:pPr algn="just">
              <a:buNone/>
            </a:pPr>
            <a:r>
              <a:rPr lang="ru-RU" sz="2400" dirty="0"/>
              <a:t>            Таким образом, _______________________________________________</a:t>
            </a:r>
          </a:p>
          <a:p>
            <a:pPr algn="just">
              <a:buNone/>
            </a:pPr>
            <a:r>
              <a:rPr lang="ru-RU" sz="2400" dirty="0"/>
              <a:t> </a:t>
            </a:r>
          </a:p>
          <a:p>
            <a:pPr marL="457200" indent="-457200" algn="just">
              <a:buNone/>
            </a:pPr>
            <a:endParaRPr lang="ru-RU" sz="2400" dirty="0"/>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3724966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a:bodyPr>
          <a:lstStyle/>
          <a:p>
            <a:pPr algn="ctr">
              <a:buNone/>
            </a:pPr>
            <a:r>
              <a:rPr lang="ru-RU" sz="7200" b="1" dirty="0"/>
              <a:t>Работа </a:t>
            </a:r>
          </a:p>
          <a:p>
            <a:pPr algn="ctr">
              <a:buNone/>
            </a:pPr>
            <a:r>
              <a:rPr lang="ru-RU" sz="7200" b="1" dirty="0"/>
              <a:t>с текстом</a:t>
            </a:r>
          </a:p>
          <a:p>
            <a:pPr algn="ctr">
              <a:buNone/>
            </a:pPr>
            <a:r>
              <a:rPr lang="ru-RU" sz="7200" b="1" dirty="0"/>
              <a:t> Ф. Соколовой</a:t>
            </a:r>
          </a:p>
        </p:txBody>
      </p:sp>
    </p:spTree>
    <p:extLst>
      <p:ext uri="{BB962C8B-B14F-4D97-AF65-F5344CB8AC3E}">
        <p14:creationId xmlns:p14="http://schemas.microsoft.com/office/powerpoint/2010/main" xmlns="" val="1821419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85728"/>
            <a:ext cx="6635080" cy="5840435"/>
          </a:xfrm>
        </p:spPr>
        <p:txBody>
          <a:bodyPr>
            <a:normAutofit/>
          </a:bodyPr>
          <a:lstStyle/>
          <a:p>
            <a:pPr marL="0" algn="just">
              <a:spcBef>
                <a:spcPts val="0"/>
              </a:spcBef>
              <a:buNone/>
            </a:pPr>
            <a:r>
              <a:rPr lang="ru-RU" sz="2000" dirty="0"/>
              <a:t>       1)На дворе стоял 1940 год. 2)В то время мы учительствовали в селе </a:t>
            </a:r>
            <a:r>
              <a:rPr lang="ru-RU" sz="2000" dirty="0" err="1"/>
              <a:t>Карыж</a:t>
            </a:r>
            <a:r>
              <a:rPr lang="ru-RU" sz="2000" dirty="0"/>
              <a:t> </a:t>
            </a:r>
            <a:r>
              <a:rPr lang="ru-RU" sz="2000" dirty="0" err="1"/>
              <a:t>Глушковского</a:t>
            </a:r>
            <a:r>
              <a:rPr lang="ru-RU" sz="2000" dirty="0"/>
              <a:t> района Курской области.</a:t>
            </a:r>
          </a:p>
          <a:p>
            <a:pPr marL="0" algn="just">
              <a:spcBef>
                <a:spcPts val="0"/>
              </a:spcBef>
              <a:buNone/>
            </a:pPr>
            <a:r>
              <a:rPr lang="ru-RU" sz="2000" dirty="0"/>
              <a:t>3)До полного благополучия было ещё далеко, но в детдоме стали появляться первые признаки перемен: дети понемногу становились доверчивее, добрее, потихоньку крепла дисциплина. 4)И всё же здесь по-прежнему держались старые порядки. </a:t>
            </a:r>
          </a:p>
          <a:p>
            <a:pPr marL="0" algn="just">
              <a:spcBef>
                <a:spcPts val="0"/>
              </a:spcBef>
              <a:buNone/>
            </a:pPr>
            <a:r>
              <a:rPr lang="ru-RU" sz="2000" dirty="0"/>
              <a:t>5)Сижу в учительской. 6)Входит завхоз. 7)Прервав разговор, обращается к завучу:</a:t>
            </a:r>
          </a:p>
          <a:p>
            <a:pPr marL="0" algn="just">
              <a:spcBef>
                <a:spcPts val="0"/>
              </a:spcBef>
              <a:buNone/>
            </a:pPr>
            <a:r>
              <a:rPr lang="ru-RU" sz="2000" dirty="0"/>
              <a:t>8)–Нина Петровна, дай какую-нибудь девочку. 9)Пусть ко мне домой ведро отнесёт.</a:t>
            </a:r>
          </a:p>
          <a:p>
            <a:pPr marL="0" algn="just">
              <a:spcBef>
                <a:spcPts val="0"/>
              </a:spcBef>
              <a:buNone/>
            </a:pPr>
            <a:r>
              <a:rPr lang="ru-RU" sz="2000" dirty="0"/>
              <a:t>10)Голос у завхоза тусклый, ровный. 11)Ни волнения, ни сомнения в нём нет. 12)Обычное дело – отнести домой ведро ворованного сахара. 13)Только и всего.</a:t>
            </a:r>
          </a:p>
          <a:p>
            <a:pPr>
              <a:buNone/>
            </a:pPr>
            <a:endParaRPr lang="ru-RU" dirty="0"/>
          </a:p>
        </p:txBody>
      </p:sp>
    </p:spTree>
    <p:extLst>
      <p:ext uri="{BB962C8B-B14F-4D97-AF65-F5344CB8AC3E}">
        <p14:creationId xmlns:p14="http://schemas.microsoft.com/office/powerpoint/2010/main" xmlns="" val="24332475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6275040" cy="5840435"/>
          </a:xfrm>
        </p:spPr>
        <p:txBody>
          <a:bodyPr>
            <a:normAutofit fontScale="55000" lnSpcReduction="20000"/>
          </a:bodyPr>
          <a:lstStyle/>
          <a:p>
            <a:pPr algn="just">
              <a:buNone/>
            </a:pPr>
            <a:r>
              <a:rPr lang="ru-RU" sz="3400" dirty="0"/>
              <a:t>14)То, что завхоз нечист на руку, тут знают все. 15)Привыкли. 16)Никто не подаёт голоса. 17)И всё-таки смотрю на Нину Петровну, ожидая её реакции. 18)Может быть, хоть на этот раз взволнуется её сердце. 19)Неужели даже не укорит! 20)Очень живо себе представляю, как встанет у окна и гневно бросит ему в лицо:</a:t>
            </a:r>
          </a:p>
          <a:p>
            <a:pPr algn="just">
              <a:buNone/>
            </a:pPr>
            <a:r>
              <a:rPr lang="ru-RU" sz="3400" dirty="0"/>
              <a:t>21)– Слушай, Владимир Иванович, раз уж тащишь, так тащил бы хотя бы сам. 22)Постыдись.</a:t>
            </a:r>
          </a:p>
          <a:p>
            <a:pPr algn="just">
              <a:buNone/>
            </a:pPr>
            <a:r>
              <a:rPr lang="ru-RU" sz="3400" dirty="0"/>
              <a:t>23)Но Нина Петровна к просьбе завхоза относится с полным пониманием. 24)Ведро-то тяжёлое, а годы у человека не юношеские, как не помочь. 25)Она выходит в коридор. 26)Выискивает глазами кого-то и зовёт:</a:t>
            </a:r>
          </a:p>
          <a:p>
            <a:pPr algn="just">
              <a:buNone/>
            </a:pPr>
            <a:r>
              <a:rPr lang="ru-RU" sz="3400" dirty="0"/>
              <a:t>27)– Лида, поди сюда. 28)Помоги Владимиру Ивановичу отнести ведро.</a:t>
            </a:r>
          </a:p>
          <a:p>
            <a:pPr algn="just">
              <a:buNone/>
            </a:pPr>
            <a:r>
              <a:rPr lang="ru-RU" sz="3400" dirty="0"/>
              <a:t>29)Девочка покорно берёт доверху наполненное ведро и, изогнувшись, волочит его вслед за размеренно вышагивающим завхозом. </a:t>
            </a:r>
          </a:p>
          <a:p>
            <a:pPr>
              <a:buNone/>
            </a:pPr>
            <a:endParaRPr lang="ru-RU" dirty="0"/>
          </a:p>
        </p:txBody>
      </p:sp>
    </p:spTree>
    <p:extLst>
      <p:ext uri="{BB962C8B-B14F-4D97-AF65-F5344CB8AC3E}">
        <p14:creationId xmlns:p14="http://schemas.microsoft.com/office/powerpoint/2010/main" xmlns="" val="54154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Типология заданий</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55000" lnSpcReduction="20000"/>
          </a:bodyPr>
          <a:lstStyle/>
          <a:p>
            <a:pPr marL="0" indent="444500" algn="just">
              <a:buFont typeface="Wingdings" pitchFamily="2" charset="2"/>
              <a:buChar char="ü"/>
            </a:pPr>
            <a:r>
              <a:rPr lang="ru-RU" sz="2200" b="1" dirty="0"/>
              <a:t> </a:t>
            </a:r>
            <a:r>
              <a:rPr lang="ru-RU" sz="2200" dirty="0"/>
              <a:t>Выпишите слово, в котором правописание приставки зависит от качества звука, начинающего корень слова. </a:t>
            </a:r>
          </a:p>
          <a:p>
            <a:pPr marL="0" indent="444500" algn="just">
              <a:buFont typeface="Wingdings" pitchFamily="2" charset="2"/>
              <a:buChar char="ü"/>
            </a:pPr>
            <a:endParaRPr lang="ru-RU" sz="2200" dirty="0"/>
          </a:p>
          <a:p>
            <a:pPr marL="0" indent="444500" algn="just">
              <a:buFont typeface="Wingdings" pitchFamily="2" charset="2"/>
              <a:buChar char="ü"/>
            </a:pPr>
            <a:r>
              <a:rPr lang="ru-RU" sz="2200" dirty="0"/>
              <a:t>Выпишите слово, в котором  правописание  приставки определяется тем, что корень начинается с глухой согласной.</a:t>
            </a:r>
          </a:p>
          <a:p>
            <a:pPr marL="0" indent="444500" algn="just">
              <a:buFont typeface="Wingdings" pitchFamily="2" charset="2"/>
              <a:buChar char="ü"/>
            </a:pPr>
            <a:endParaRPr lang="ru-RU" sz="2200" dirty="0"/>
          </a:p>
          <a:p>
            <a:pPr marL="0" indent="444500" algn="just">
              <a:buFont typeface="Wingdings" pitchFamily="2" charset="2"/>
              <a:buChar char="ü"/>
            </a:pPr>
            <a:r>
              <a:rPr lang="ru-RU" sz="2200" dirty="0"/>
              <a:t>Выпишите слово, в котором  правописание  приставки зависит от значения.</a:t>
            </a:r>
          </a:p>
          <a:p>
            <a:pPr marL="0" indent="444500" algn="just">
              <a:buFont typeface="Wingdings" pitchFamily="2" charset="2"/>
              <a:buChar char="ü"/>
            </a:pPr>
            <a:endParaRPr lang="ru-RU" sz="2200" dirty="0"/>
          </a:p>
          <a:p>
            <a:pPr marL="0" indent="444500" algn="just">
              <a:buFont typeface="Wingdings" pitchFamily="2" charset="2"/>
              <a:buChar char="ü"/>
            </a:pPr>
            <a:r>
              <a:rPr lang="ru-RU" sz="2200" dirty="0"/>
              <a:t>Выпишите слово, в котором правописание приставки определяется её значением − «</a:t>
            </a:r>
            <a:r>
              <a:rPr lang="ru-RU" sz="2200" i="1" dirty="0"/>
              <a:t>совершение действия в чью-либо пользу</a:t>
            </a:r>
            <a:r>
              <a:rPr lang="ru-RU" sz="2200" dirty="0"/>
              <a:t>».</a:t>
            </a:r>
          </a:p>
          <a:p>
            <a:pPr marL="0" indent="444500" algn="just">
              <a:buFont typeface="Wingdings" pitchFamily="2" charset="2"/>
              <a:buChar char="ü"/>
            </a:pPr>
            <a:endParaRPr lang="ru-RU" sz="2200" dirty="0"/>
          </a:p>
          <a:p>
            <a:pPr marL="0" indent="444500" algn="just">
              <a:buFont typeface="Wingdings" pitchFamily="2" charset="2"/>
              <a:buChar char="ü"/>
            </a:pPr>
            <a:r>
              <a:rPr lang="ru-RU" sz="2200" dirty="0"/>
              <a:t>Выпишите слово, в котором правописание приставки  определяется её значением − «</a:t>
            </a:r>
            <a:r>
              <a:rPr lang="ru-RU" sz="2200" i="1" dirty="0"/>
              <a:t>пространственная близость</a:t>
            </a:r>
            <a:r>
              <a:rPr lang="ru-RU" sz="2200" dirty="0"/>
              <a:t>».</a:t>
            </a:r>
          </a:p>
          <a:p>
            <a:pPr marL="0" indent="444500" algn="just">
              <a:buNone/>
            </a:pPr>
            <a:endParaRPr lang="ru-RU" sz="2200" dirty="0"/>
          </a:p>
          <a:p>
            <a:pPr marL="0" indent="444500" algn="just">
              <a:buFont typeface="Wingdings" pitchFamily="2" charset="2"/>
              <a:buChar char="ü"/>
            </a:pPr>
            <a:r>
              <a:rPr lang="ru-RU" sz="2200" dirty="0"/>
              <a:t>Выпишите слово, в котором  есть неизменяемая на письме приставка.</a:t>
            </a:r>
          </a:p>
          <a:p>
            <a:pPr marL="0" indent="444500" algn="just">
              <a:buFont typeface="Wingdings" pitchFamily="2" charset="2"/>
              <a:buChar char="ü"/>
            </a:pPr>
            <a:endParaRPr lang="ru-RU" sz="2200" dirty="0"/>
          </a:p>
          <a:p>
            <a:pPr marL="0" indent="444500" algn="just">
              <a:buNone/>
            </a:pPr>
            <a:endParaRPr lang="ru-RU" b="1" dirty="0"/>
          </a:p>
        </p:txBody>
      </p:sp>
    </p:spTree>
    <p:extLst>
      <p:ext uri="{BB962C8B-B14F-4D97-AF65-F5344CB8AC3E}">
        <p14:creationId xmlns:p14="http://schemas.microsoft.com/office/powerpoint/2010/main" xmlns="" val="2881464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6131024" cy="5840435"/>
          </a:xfrm>
        </p:spPr>
        <p:txBody>
          <a:bodyPr>
            <a:normAutofit/>
          </a:bodyPr>
          <a:lstStyle/>
          <a:p>
            <a:pPr algn="just">
              <a:buNone/>
            </a:pPr>
            <a:r>
              <a:rPr lang="ru-RU" dirty="0"/>
              <a:t>30)Никаких продуманных намерений у меня не было. 31)Всё вышло само собой. 32)Быстро, словно кто-то толкнул меня, я бросилась вперёд и загородила завхозу путь. 33)Задыхаясь, заговорила ему прямо в лицо:</a:t>
            </a:r>
          </a:p>
          <a:p>
            <a:pPr algn="just">
              <a:buNone/>
            </a:pPr>
            <a:r>
              <a:rPr lang="ru-RU" dirty="0"/>
              <a:t>34)– Куда вы сахар потащили? 35)А ну живо несите назад! 36)Совсем совесть потерял! 37)Средь бела дня детей обкрадывает. 38)Только попробуй ещё.</a:t>
            </a:r>
          </a:p>
          <a:p>
            <a:pPr algn="just">
              <a:buNone/>
            </a:pPr>
            <a:r>
              <a:rPr lang="ru-RU" dirty="0"/>
              <a:t>39)На щеках у меня были красные пятна. 40)Не послушается – вцеплюсь в ведро, драться буду, кусаться, а сахар не отдам.</a:t>
            </a:r>
          </a:p>
          <a:p>
            <a:pPr algn="just">
              <a:buNone/>
            </a:pPr>
            <a:r>
              <a:rPr lang="ru-RU" dirty="0"/>
              <a:t>41)Несколько секунд он смотрит на меня, словно пытаясь понять, какая муха меня укусила. 42)Кажется, понимает. 43)Молча мнётся с ноги на ногу, и даже подобие румянца выступает на небритых щеках. 44)Ничего не говорит, берёт из Лидиных рук ведро, возвращается назад и подрагивающими руками послушно высыпает сахар назад.</a:t>
            </a:r>
          </a:p>
          <a:p>
            <a:pPr>
              <a:buNone/>
            </a:pPr>
            <a:endParaRPr lang="ru-RU" dirty="0"/>
          </a:p>
        </p:txBody>
      </p:sp>
    </p:spTree>
    <p:extLst>
      <p:ext uri="{BB962C8B-B14F-4D97-AF65-F5344CB8AC3E}">
        <p14:creationId xmlns:p14="http://schemas.microsoft.com/office/powerpoint/2010/main" xmlns="" val="1440784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85728"/>
            <a:ext cx="6419056" cy="6095600"/>
          </a:xfrm>
        </p:spPr>
        <p:txBody>
          <a:bodyPr>
            <a:normAutofit fontScale="55000" lnSpcReduction="20000"/>
          </a:bodyPr>
          <a:lstStyle/>
          <a:p>
            <a:pPr algn="just">
              <a:buNone/>
            </a:pPr>
            <a:r>
              <a:rPr lang="ru-RU" sz="3400" dirty="0"/>
              <a:t>45)Я ждала мести, подвохов, ругательств за своей спиной…46)Получилось совсем иначе. 47)Буквально через несколько дней завхоз подал заявление и по собственному желанию покинул наш детский дом. 48)Словно он только и ждал, пока кто-нибудь напомнит ему, что красть нехорошо. </a:t>
            </a:r>
          </a:p>
          <a:p>
            <a:pPr algn="just">
              <a:buNone/>
            </a:pPr>
            <a:r>
              <a:rPr lang="ru-RU" sz="3400" dirty="0"/>
              <a:t>49)Как мало понадобилось, чтобы пресечь это зло! 50)Ни борьбы, ни нервов, ни жертв. 51)Наверное, итог был бы в точности таким же, очутись на моём месте любой другой человек. 52)Почему же воспитатели ничего не замечали? 53)Оглядываясь назад, я и сейчас склонна думать, что молчание - это даже худшее зло, чем воровство нашего недобросовестного завхоза. 54)Быть может, и не пропащий он человек. 55)Поймай он хоть раз чей-то укоризненный взгляд, услышь слово осуждения из уст своих коллег, ничего бы такого вообще не случилось. 56)Но молчание (столь удобное для ленивых душ) одного сделало жуликом, на других бросило тень соучастия. </a:t>
            </a:r>
          </a:p>
          <a:p>
            <a:pPr>
              <a:buNone/>
            </a:pPr>
            <a:r>
              <a:rPr lang="ru-RU" sz="3400" dirty="0"/>
              <a:t>                                                       (</a:t>
            </a:r>
            <a:r>
              <a:rPr lang="ru-RU" sz="3400" i="1" dirty="0"/>
              <a:t>По</a:t>
            </a:r>
            <a:r>
              <a:rPr lang="ru-RU" sz="3400" dirty="0"/>
              <a:t> </a:t>
            </a:r>
            <a:r>
              <a:rPr lang="ru-RU" sz="3400" i="1" dirty="0"/>
              <a:t>Ф.Соколовой</a:t>
            </a:r>
            <a:r>
              <a:rPr lang="ru-RU" sz="3400" dirty="0"/>
              <a:t>)</a:t>
            </a:r>
          </a:p>
          <a:p>
            <a:pPr>
              <a:buNone/>
            </a:pPr>
            <a:endParaRPr lang="ru-RU" dirty="0"/>
          </a:p>
        </p:txBody>
      </p:sp>
    </p:spTree>
    <p:extLst>
      <p:ext uri="{BB962C8B-B14F-4D97-AF65-F5344CB8AC3E}">
        <p14:creationId xmlns:p14="http://schemas.microsoft.com/office/powerpoint/2010/main" xmlns="" val="1879243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15.3.</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Формулируем значение слова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marL="457200" indent="-457200" algn="just">
              <a:buFont typeface="Wingdings" pitchFamily="2" charset="2"/>
              <a:buChar char="ü"/>
            </a:pPr>
            <a:r>
              <a:rPr lang="ru-RU" sz="2400" dirty="0"/>
              <a:t>Мне кажется,  совесть – это такие поступки, которые делают людям добро.</a:t>
            </a:r>
          </a:p>
          <a:p>
            <a:pPr marL="457200" indent="-457200" algn="just">
              <a:buFont typeface="Wingdings" pitchFamily="2" charset="2"/>
              <a:buChar char="ü"/>
            </a:pPr>
            <a:r>
              <a:rPr lang="ru-RU" sz="2400" dirty="0"/>
              <a:t>Значение слова «совесть» я понимаю так: каждый должен поступать по совести, чтобы всем было хорошо.</a:t>
            </a:r>
          </a:p>
          <a:p>
            <a:pPr marL="457200" indent="-457200" algn="just">
              <a:buFont typeface="Wingdings" pitchFamily="2" charset="2"/>
              <a:buChar char="ü"/>
            </a:pPr>
            <a:r>
              <a:rPr lang="ru-RU" sz="2400" dirty="0"/>
              <a:t>Я думаю, совесть – это чувство ответственности человека за свои поступки.</a:t>
            </a:r>
          </a:p>
          <a:p>
            <a:pPr marL="457200" indent="-457200" algn="just">
              <a:buFont typeface="Wingdings" pitchFamily="2" charset="2"/>
              <a:buChar char="ü"/>
            </a:pPr>
            <a:r>
              <a:rPr lang="ru-RU" sz="2400" dirty="0"/>
              <a:t>Совесть –  это то, что заставляет человека не делать зла окружающим.</a:t>
            </a:r>
          </a:p>
          <a:p>
            <a:pPr marL="457200" indent="-457200" algn="just">
              <a:buFont typeface="Wingdings" pitchFamily="2" charset="2"/>
              <a:buChar char="ü"/>
            </a:pPr>
            <a:r>
              <a:rPr lang="ru-RU" sz="2400" dirty="0"/>
              <a:t>Что такое совесть? Прежде всего, это умение поставить себя на место другого, осознать влияние своих поступков на жизнь окружающих. </a:t>
            </a:r>
          </a:p>
          <a:p>
            <a:pPr marL="457200" indent="-457200" algn="just"/>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spTree>
    <p:extLst>
      <p:ext uri="{BB962C8B-B14F-4D97-AF65-F5344CB8AC3E}">
        <p14:creationId xmlns:p14="http://schemas.microsoft.com/office/powerpoint/2010/main" xmlns="" val="3239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6">
                                            <p:txEl>
                                              <p:pRg st="0" end="0"/>
                                            </p:txEl>
                                          </p:spTgt>
                                        </p:tgtEl>
                                        <p:attrNameLst>
                                          <p:attrName>style.color</p:attrName>
                                        </p:attrNameLst>
                                      </p:cBhvr>
                                      <p:to>
                                        <a:srgbClr val="FF0000"/>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2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2000" fill="hold"/>
                                        <p:tgtEl>
                                          <p:spTgt spid="6">
                                            <p:txEl>
                                              <p:pRg st="1" end="1"/>
                                            </p:txEl>
                                          </p:spTgt>
                                        </p:tgtEl>
                                        <p:attrNameLst>
                                          <p:attrName>style.color</p:attrName>
                                        </p:attrNameLst>
                                      </p:cBhvr>
                                      <p:to>
                                        <a:srgbClr val="FF0000"/>
                                      </p:to>
                                    </p:animClr>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20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2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620688"/>
            <a:ext cx="6347713" cy="79208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Формулирование значения слова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a:bodyPr>
          <a:lstStyle/>
          <a:p>
            <a:pPr marL="457200" indent="-457200" algn="just">
              <a:buNone/>
            </a:pPr>
            <a:r>
              <a:rPr lang="ru-RU" sz="2400" dirty="0"/>
              <a:t> </a:t>
            </a:r>
          </a:p>
          <a:p>
            <a:pPr marL="457200" indent="-457200" algn="just"/>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graphicFrame>
        <p:nvGraphicFramePr>
          <p:cNvPr id="5" name="Схема 4"/>
          <p:cNvGraphicFramePr/>
          <p:nvPr>
            <p:extLst>
              <p:ext uri="{D42A27DB-BD31-4B8C-83A1-F6EECF244321}">
                <p14:modId xmlns:p14="http://schemas.microsoft.com/office/powerpoint/2010/main" xmlns="" val="3484977809"/>
              </p:ext>
            </p:extLst>
          </p:nvPr>
        </p:nvGraphicFramePr>
        <p:xfrm>
          <a:off x="1524000" y="2420888"/>
          <a:ext cx="4776192" cy="3508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951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620688"/>
            <a:ext cx="6347713" cy="108012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en-US" sz="2400" b="1" dirty="0">
                <a:solidFill>
                  <a:srgbClr val="002060"/>
                </a:solidFill>
                <a:effectLst>
                  <a:outerShdw blurRad="38100" dist="38100" dir="2700000" algn="tl">
                    <a:srgbClr val="000000">
                      <a:alpha val="43137"/>
                    </a:srgbClr>
                  </a:outerShdw>
                </a:effectLst>
              </a:rPr>
              <a:t> </a:t>
            </a:r>
            <a:r>
              <a:rPr lang="ru-RU" sz="2400" b="1" dirty="0">
                <a:solidFill>
                  <a:srgbClr val="002060"/>
                </a:solidFill>
                <a:effectLst>
                  <a:outerShdw blurRad="38100" dist="38100" dir="2700000" algn="tl">
                    <a:srgbClr val="000000">
                      <a:alpha val="43137"/>
                    </a:srgbClr>
                  </a:outerShdw>
                </a:effectLst>
              </a:rPr>
              <a:t>Комментарий </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(пояснения от специалистов ФИПИ)</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marL="457200" indent="-457200" algn="just">
              <a:buNone/>
            </a:pPr>
            <a:r>
              <a:rPr lang="ru-RU" sz="2400" dirty="0"/>
              <a:t>Комментарий может строиться на развитии различных смысловых линий: </a:t>
            </a:r>
            <a:endParaRPr lang="en-US" sz="2400" dirty="0"/>
          </a:p>
          <a:p>
            <a:pPr marL="457200" indent="-457200" algn="just">
              <a:buNone/>
            </a:pPr>
            <a:r>
              <a:rPr lang="ru-RU" sz="2400" dirty="0"/>
              <a:t>1) раскрытие актуальности рассматриваемой ценности; </a:t>
            </a:r>
            <a:endParaRPr lang="en-US" sz="2400" dirty="0"/>
          </a:p>
          <a:p>
            <a:pPr marL="457200" indent="-457200" algn="just">
              <a:buNone/>
            </a:pPr>
            <a:r>
              <a:rPr lang="ru-RU" sz="2400" dirty="0"/>
              <a:t>2) вычленение в содержательном комплексе понятия наиболее значимого аспекта; </a:t>
            </a:r>
            <a:endParaRPr lang="en-US" sz="2400" dirty="0"/>
          </a:p>
          <a:p>
            <a:pPr marL="457200" indent="-457200" algn="just">
              <a:buNone/>
            </a:pPr>
            <a:r>
              <a:rPr lang="ru-RU" sz="2400" dirty="0"/>
              <a:t>3) анализ смысловой многозначности понятия, адекватной сложной многомерности обозначенного явления действительности; </a:t>
            </a:r>
            <a:endParaRPr lang="en-US" sz="2400" dirty="0"/>
          </a:p>
          <a:p>
            <a:pPr marL="457200" indent="-457200" algn="just">
              <a:buNone/>
            </a:pPr>
            <a:r>
              <a:rPr lang="ru-RU" sz="2400" dirty="0"/>
              <a:t>4) противопоставление (соотнесение) с другими словами для выявления смысловой сущности предложенного понятия. </a:t>
            </a:r>
            <a:r>
              <a:rPr lang="en-US" sz="2400" dirty="0"/>
              <a:t> </a:t>
            </a:r>
            <a:endParaRPr lang="ru-RU" sz="2400" dirty="0"/>
          </a:p>
        </p:txBody>
      </p:sp>
    </p:spTree>
    <p:extLst>
      <p:ext uri="{BB962C8B-B14F-4D97-AF65-F5344CB8AC3E}">
        <p14:creationId xmlns:p14="http://schemas.microsoft.com/office/powerpoint/2010/main" xmlns="" val="180585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1019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defRPr/>
            </a:pPr>
            <a:r>
              <a:rPr lang="ru-RU" sz="2400" b="1" dirty="0">
                <a:solidFill>
                  <a:srgbClr val="002060"/>
                </a:solidFill>
                <a:effectLst>
                  <a:outerShdw blurRad="38100" dist="38100" dir="2700000" algn="tl">
                    <a:srgbClr val="000000">
                      <a:alpha val="43137"/>
                    </a:srgbClr>
                  </a:outerShdw>
                </a:effectLst>
              </a:rPr>
              <a:t>  Работа над заданием 15.3.</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Комментируем</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a:xfrm>
            <a:off x="609598" y="2132856"/>
            <a:ext cx="6347714" cy="3880773"/>
          </a:xfrm>
        </p:spPr>
        <p:txBody>
          <a:bodyPr>
            <a:normAutofit fontScale="77500" lnSpcReduction="20000"/>
          </a:bodyPr>
          <a:lstStyle/>
          <a:p>
            <a:pPr marL="457200" indent="-457200" algn="just">
              <a:buFont typeface="Wingdings" pitchFamily="2" charset="2"/>
              <a:buChar char="ü"/>
            </a:pPr>
            <a:r>
              <a:rPr lang="ru-RU" sz="2400" dirty="0"/>
              <a:t>Наверное, это одно из самых важных качеств человека. Ведь именно совесть останавливает нас, когда мы хотим поступить жестоко или несправедливо, или не даёт покоя, если мы сделали что-то плохое.</a:t>
            </a:r>
          </a:p>
          <a:p>
            <a:pPr marL="457200" indent="-457200" algn="just">
              <a:buFont typeface="Wingdings" pitchFamily="2" charset="2"/>
              <a:buChar char="ü"/>
            </a:pPr>
            <a:r>
              <a:rPr lang="ru-RU" sz="2400" dirty="0"/>
              <a:t>Один мой знакомый однажды поступил плохо: украл у товарища деньги. Когда кража открылась, все от него отвернулись. Никто не любит воровства. </a:t>
            </a:r>
          </a:p>
          <a:p>
            <a:pPr marL="457200" indent="-457200" algn="just">
              <a:buFont typeface="Wingdings" pitchFamily="2" charset="2"/>
              <a:buChar char="ü"/>
            </a:pPr>
            <a:r>
              <a:rPr lang="ru-RU" sz="2400" dirty="0"/>
              <a:t>Каждый должен прислушиваться к голосу совести, потому что он помогает нам различать добро и зло, предохраняет от ошибок, не даёт совершать плохие поступки. Поступая по совести, люди делают себя и окружающий мир лучше.</a:t>
            </a:r>
          </a:p>
        </p:txBody>
      </p:sp>
    </p:spTree>
    <p:extLst>
      <p:ext uri="{BB962C8B-B14F-4D97-AF65-F5344CB8AC3E}">
        <p14:creationId xmlns:p14="http://schemas.microsoft.com/office/powerpoint/2010/main" xmlns="" val="230414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1" end="1"/>
                                            </p:txEl>
                                          </p:spTgt>
                                        </p:tgtEl>
                                        <p:attrNameLst>
                                          <p:attrName>style.color</p:attrName>
                                        </p:attrNameLst>
                                      </p:cBhvr>
                                      <p:to>
                                        <a:srgbClr val="FF0000"/>
                                      </p:to>
                                    </p:animClr>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73116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Комментарий</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a:bodyPr>
          <a:lstStyle/>
          <a:p>
            <a:pPr marL="457200" indent="-457200" algn="just">
              <a:buNone/>
            </a:pPr>
            <a:r>
              <a:rPr lang="ru-RU" sz="2400" dirty="0"/>
              <a:t> </a:t>
            </a:r>
          </a:p>
          <a:p>
            <a:pPr marL="457200" indent="-457200" algn="just"/>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graphicFrame>
        <p:nvGraphicFramePr>
          <p:cNvPr id="5" name="Схема 4"/>
          <p:cNvGraphicFramePr/>
          <p:nvPr>
            <p:extLst>
              <p:ext uri="{D42A27DB-BD31-4B8C-83A1-F6EECF244321}">
                <p14:modId xmlns:p14="http://schemas.microsoft.com/office/powerpoint/2010/main" xmlns="" val="1494994379"/>
              </p:ext>
            </p:extLst>
          </p:nvPr>
        </p:nvGraphicFramePr>
        <p:xfrm>
          <a:off x="735455" y="1922117"/>
          <a:ext cx="609600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7456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1019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15.3.</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Приводим примеры из текста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0000" lnSpcReduction="20000"/>
          </a:bodyPr>
          <a:lstStyle/>
          <a:p>
            <a:pPr marL="457200" indent="-457200" algn="just">
              <a:buFont typeface="Wingdings" pitchFamily="2" charset="2"/>
              <a:buChar char="ü"/>
            </a:pPr>
            <a:endParaRPr lang="ru-RU" sz="2400" dirty="0"/>
          </a:p>
          <a:p>
            <a:pPr marL="457200" indent="-457200" algn="just">
              <a:buFont typeface="Wingdings" pitchFamily="2" charset="2"/>
              <a:buChar char="ü"/>
            </a:pPr>
            <a:r>
              <a:rPr lang="ru-RU" sz="2400" dirty="0"/>
              <a:t>В предложениях 34-38 Соколова приводит пример совести. Каждый должен поступать так же.</a:t>
            </a:r>
          </a:p>
          <a:p>
            <a:pPr marL="457200" indent="-457200" algn="just">
              <a:buFont typeface="Wingdings" pitchFamily="2" charset="2"/>
              <a:buChar char="ü"/>
            </a:pPr>
            <a:r>
              <a:rPr lang="ru-RU" sz="2400" dirty="0"/>
              <a:t>Ф. Соколова приводит пример того, как совестливый, неравнодушный человек останавливает зло – не даёт завхозу украсть сахар. Героиня беспокоится не о себе, а о воспитанниках детского дома. Печально то, что среди всех  учителей нашёлся только один человек, для которого совесть – не пустой звук. </a:t>
            </a:r>
          </a:p>
          <a:p>
            <a:pPr marL="457200" indent="-457200" algn="just">
              <a:buFont typeface="Wingdings" pitchFamily="2" charset="2"/>
              <a:buChar char="ü"/>
            </a:pPr>
            <a:r>
              <a:rPr lang="ru-RU" sz="2400" dirty="0"/>
              <a:t>Когда совесть молчит, торжествует зло. Примером этого является ситуация, описанная Ф. Соколовой. В детском доме все привыкли к воровству завхоза и даже готовы ему помогать. «Молчание – это даже худшее зло, чем воровство нашего недобросовестного завхоза, – пишет автор, чтобы каждый из нас задумался о своём поведении.   </a:t>
            </a:r>
          </a:p>
        </p:txBody>
      </p:sp>
    </p:spTree>
    <p:extLst>
      <p:ext uri="{BB962C8B-B14F-4D97-AF65-F5344CB8AC3E}">
        <p14:creationId xmlns:p14="http://schemas.microsoft.com/office/powerpoint/2010/main" xmlns="" val="307354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6">
                                            <p:txEl>
                                              <p:pRg st="1" end="1"/>
                                            </p:txEl>
                                          </p:spTgt>
                                        </p:tgtEl>
                                        <p:attrNameLst>
                                          <p:attrName>style.color</p:attrName>
                                        </p:attrNameLst>
                                      </p:cBhvr>
                                      <p:to>
                                        <a:srgbClr val="FF0000"/>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65916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Примеры из текста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a:bodyPr>
          <a:lstStyle/>
          <a:p>
            <a:pPr marL="457200" indent="-457200" algn="just">
              <a:buNone/>
            </a:pPr>
            <a:r>
              <a:rPr lang="ru-RU" sz="2400" dirty="0"/>
              <a:t> </a:t>
            </a:r>
          </a:p>
          <a:p>
            <a:pPr marL="457200" indent="-457200" algn="just"/>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graphicFrame>
        <p:nvGraphicFramePr>
          <p:cNvPr id="5" name="Схема 4"/>
          <p:cNvGraphicFramePr/>
          <p:nvPr>
            <p:extLst>
              <p:ext uri="{D42A27DB-BD31-4B8C-83A1-F6EECF244321}">
                <p14:modId xmlns:p14="http://schemas.microsoft.com/office/powerpoint/2010/main" xmlns="" val="3768304495"/>
              </p:ext>
            </p:extLst>
          </p:nvPr>
        </p:nvGraphicFramePr>
        <p:xfrm>
          <a:off x="642910" y="1571612"/>
          <a:ext cx="7025434"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9867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dirty="0"/>
          </a:p>
        </p:txBody>
      </p:sp>
      <p:sp>
        <p:nvSpPr>
          <p:cNvPr id="6" name="Содержимое 5"/>
          <p:cNvSpPr>
            <a:spLocks noGrp="1"/>
          </p:cNvSpPr>
          <p:nvPr>
            <p:ph idx="1"/>
          </p:nvPr>
        </p:nvSpPr>
        <p:spPr/>
        <p:txBody>
          <a:bodyPr>
            <a:normAutofit/>
          </a:bodyPr>
          <a:lstStyle/>
          <a:p>
            <a:pPr marL="457200" indent="-457200" algn="just">
              <a:buNone/>
            </a:pPr>
            <a:r>
              <a:rPr lang="ru-RU" sz="2400" dirty="0"/>
              <a:t> </a:t>
            </a:r>
          </a:p>
          <a:p>
            <a:pPr marL="457200" indent="-457200" algn="just"/>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graphicFrame>
        <p:nvGraphicFramePr>
          <p:cNvPr id="5" name="Схема 4"/>
          <p:cNvGraphicFramePr/>
          <p:nvPr>
            <p:extLst>
              <p:ext uri="{D42A27DB-BD31-4B8C-83A1-F6EECF244321}">
                <p14:modId xmlns:p14="http://schemas.microsoft.com/office/powerpoint/2010/main" xmlns="" val="3673022354"/>
              </p:ext>
            </p:extLst>
          </p:nvPr>
        </p:nvGraphicFramePr>
        <p:xfrm>
          <a:off x="642910" y="428604"/>
          <a:ext cx="792961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0733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Ответ с комментарием</a:t>
            </a:r>
            <a:endParaRPr lang="ru-RU" sz="3600" dirty="0">
              <a:solidFill>
                <a:srgbClr val="002060"/>
              </a:solidFill>
              <a:effectLst>
                <a:outerShdw blurRad="38100" dist="38100" dir="2700000" algn="tl">
                  <a:srgbClr val="000000">
                    <a:alpha val="43137"/>
                  </a:srgbClr>
                </a:outerShdw>
              </a:effectLst>
            </a:endParaRPr>
          </a:p>
        </p:txBody>
      </p:sp>
      <p:pic>
        <p:nvPicPr>
          <p:cNvPr id="3076" name="Picture 4"/>
          <p:cNvPicPr>
            <a:picLocks noGrp="1" noChangeAspect="1" noChangeArrowheads="1"/>
          </p:cNvPicPr>
          <p:nvPr>
            <p:ph idx="1"/>
          </p:nvPr>
        </p:nvPicPr>
        <p:blipFill>
          <a:blip r:embed="rId3"/>
          <a:stretch>
            <a:fillRect/>
          </a:stretch>
        </p:blipFill>
        <p:spPr bwMode="auto">
          <a:xfrm>
            <a:off x="609600" y="2868511"/>
            <a:ext cx="6348413" cy="2465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00957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15.3.</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Приводим примеры «из опыта»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marL="457200" indent="-457200" algn="just">
              <a:buFont typeface="Wingdings" pitchFamily="2" charset="2"/>
              <a:buChar char="ü"/>
            </a:pPr>
            <a:r>
              <a:rPr lang="ru-RU" sz="2400" dirty="0"/>
              <a:t>     В </a:t>
            </a:r>
            <a:r>
              <a:rPr lang="ru-RU" sz="2400" b="1" dirty="0"/>
              <a:t>русской литературе </a:t>
            </a:r>
            <a:r>
              <a:rPr lang="ru-RU" sz="2400" dirty="0"/>
              <a:t>есть много героев, для которых совесть не пустой звук. Вспомним знаменитые слова Чацкого, героя комедии </a:t>
            </a:r>
            <a:r>
              <a:rPr lang="ru-RU" sz="2400" dirty="0" err="1"/>
              <a:t>А.С.Грибоедова</a:t>
            </a:r>
            <a:r>
              <a:rPr lang="ru-RU" sz="2400" dirty="0"/>
              <a:t> «Горе от ума»: «Служить бы рад – прислуживаться тошно». Именно совесть и достоинство не позволяют герою лгать, унижаться и наживаться нечестным путём.</a:t>
            </a:r>
          </a:p>
          <a:p>
            <a:pPr marL="457200" indent="-457200" algn="just">
              <a:buFont typeface="Wingdings" pitchFamily="2" charset="2"/>
              <a:buChar char="ü"/>
            </a:pPr>
            <a:r>
              <a:rPr lang="ru-RU" sz="2400" dirty="0"/>
              <a:t>     Можно привести </a:t>
            </a:r>
            <a:r>
              <a:rPr lang="ru-RU" sz="2400" b="1" dirty="0"/>
              <a:t>пример из истории</a:t>
            </a:r>
            <a:r>
              <a:rPr lang="ru-RU" sz="2400" dirty="0"/>
              <a:t>. Когда писателя Максима Горького лишили звания Почетного академика Императорской Академии наук, Чехов и Короленко  заявили, что они отказываются от звания академиков. Это были люди совести, которые не могли и не хотели мириться с несправедливостью.</a:t>
            </a:r>
          </a:p>
        </p:txBody>
      </p:sp>
    </p:spTree>
    <p:extLst>
      <p:ext uri="{BB962C8B-B14F-4D97-AF65-F5344CB8AC3E}">
        <p14:creationId xmlns:p14="http://schemas.microsoft.com/office/powerpoint/2010/main" xmlns="" val="28187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15.3.</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Приводим примеры «из опыта»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marL="457200" indent="-457200" algn="just">
              <a:buFont typeface="Wingdings" pitchFamily="2" charset="2"/>
              <a:buChar char="ü"/>
            </a:pPr>
            <a:r>
              <a:rPr lang="ru-RU" sz="2400" dirty="0"/>
              <a:t>Подтверждением моей мысли является </a:t>
            </a:r>
            <a:r>
              <a:rPr lang="ru-RU" sz="2400" b="1" dirty="0"/>
              <a:t>жизненный опыт каждого из нас. </a:t>
            </a:r>
            <a:r>
              <a:rPr lang="ru-RU" sz="2400" dirty="0"/>
              <a:t>Наверное, нет такого человека, которому не знакомы муки совести. Совершив несправедливый, нечестный поступок, человек всё равно чувствует, что он не прав. Только чистая совесть  приносит </a:t>
            </a:r>
            <a:r>
              <a:rPr lang="en-US" sz="2400" dirty="0"/>
              <a:t> </a:t>
            </a:r>
            <a:r>
              <a:rPr lang="ru-RU" sz="2400" dirty="0"/>
              <a:t>нам душевный покой.</a:t>
            </a:r>
          </a:p>
          <a:p>
            <a:pPr marL="457200" indent="-457200" algn="just">
              <a:buFont typeface="Wingdings" pitchFamily="2" charset="2"/>
              <a:buChar char="ü"/>
            </a:pPr>
            <a:r>
              <a:rPr lang="ru-RU" sz="2400" dirty="0"/>
              <a:t>В </a:t>
            </a:r>
            <a:r>
              <a:rPr lang="ru-RU" sz="2400" b="1" dirty="0"/>
              <a:t>моей жизни был случай</a:t>
            </a:r>
            <a:r>
              <a:rPr lang="ru-RU" sz="2400" dirty="0"/>
              <a:t>, когда я поступил не по совести. Однажды я случайно испортил документы на столе отца, но не решился признаться, а свалил всё на нашу собаку, которую наказали. Мне было очень стыдно. Позже правда всё равно открылась, и это научило меня тому, что нельзя идти против совести.</a:t>
            </a:r>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p:txBody>
      </p:sp>
    </p:spTree>
    <p:extLst>
      <p:ext uri="{BB962C8B-B14F-4D97-AF65-F5344CB8AC3E}">
        <p14:creationId xmlns:p14="http://schemas.microsoft.com/office/powerpoint/2010/main" xmlns="" val="314600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65916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Примеры «из опыта»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a:bodyPr>
          <a:lstStyle/>
          <a:p>
            <a:pPr marL="457200" indent="-457200" algn="just">
              <a:buNone/>
            </a:pPr>
            <a:r>
              <a:rPr lang="ru-RU" sz="2400" dirty="0"/>
              <a:t> </a:t>
            </a:r>
          </a:p>
          <a:p>
            <a:pPr marL="457200" indent="-457200" algn="just"/>
            <a:endParaRPr lang="ru-RU" sz="2400" dirty="0"/>
          </a:p>
          <a:p>
            <a:pPr>
              <a:buNone/>
            </a:pPr>
            <a:endParaRPr lang="ru-RU" sz="2400" dirty="0"/>
          </a:p>
          <a:p>
            <a:pPr marL="457200" lvl="0" indent="-457200" algn="just">
              <a:buNone/>
            </a:pPr>
            <a:endParaRPr lang="ru-RU" sz="2400" dirty="0"/>
          </a:p>
          <a:p>
            <a:pPr marL="457200" lvl="0" indent="-457200">
              <a:buNone/>
            </a:pPr>
            <a:endParaRPr lang="ru-RU" sz="2000" dirty="0"/>
          </a:p>
        </p:txBody>
      </p:sp>
      <p:graphicFrame>
        <p:nvGraphicFramePr>
          <p:cNvPr id="5" name="Схема 4"/>
          <p:cNvGraphicFramePr/>
          <p:nvPr>
            <p:extLst>
              <p:ext uri="{D42A27DB-BD31-4B8C-83A1-F6EECF244321}">
                <p14:modId xmlns:p14="http://schemas.microsoft.com/office/powerpoint/2010/main" xmlns="" val="1498417444"/>
              </p:ext>
            </p:extLst>
          </p:nvPr>
        </p:nvGraphicFramePr>
        <p:xfrm>
          <a:off x="642910" y="1571612"/>
          <a:ext cx="7457482"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5668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609600"/>
            <a:ext cx="6347713" cy="1019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15.3.</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Пишем заключение</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20000"/>
          </a:bodyPr>
          <a:lstStyle/>
          <a:p>
            <a:pPr marL="457200" indent="-457200" algn="just">
              <a:buFont typeface="Wingdings" pitchFamily="2" charset="2"/>
              <a:buChar char="ü"/>
            </a:pPr>
            <a:r>
              <a:rPr lang="ru-RU" sz="2400" dirty="0"/>
              <a:t> Итак, приведённые примеры доказывают, что совесть – одно из самых важных качеств человека, благодаря которому в мире существуют добро и справедливость.</a:t>
            </a:r>
          </a:p>
          <a:p>
            <a:pPr marL="457200" indent="-457200" algn="just">
              <a:buFont typeface="Wingdings" pitchFamily="2" charset="2"/>
              <a:buChar char="ü"/>
            </a:pPr>
            <a:r>
              <a:rPr lang="ru-RU" sz="2400" dirty="0"/>
              <a:t> Подводя итог, хочу сказать, что без совести были бы невозможны нормальные отношения между людьми.</a:t>
            </a:r>
          </a:p>
          <a:p>
            <a:pPr marL="457200" indent="-457200" algn="just">
              <a:buFont typeface="Wingdings" pitchFamily="2" charset="2"/>
              <a:buChar char="ü"/>
            </a:pPr>
            <a:r>
              <a:rPr lang="ru-RU" sz="2400" dirty="0"/>
              <a:t>Таким образом, совесть – очень важное слово, обозначающее главное качество настоящего человека.</a:t>
            </a:r>
          </a:p>
          <a:p>
            <a:pPr marL="457200" indent="-457200" algn="just">
              <a:buFont typeface="Wingdings" pitchFamily="2" charset="2"/>
              <a:buChar char="ü"/>
            </a:pPr>
            <a:r>
              <a:rPr lang="ru-RU" sz="2400" dirty="0"/>
              <a:t>На примере текста Ф. Соколовой мы убедились в том, что совесть помогает человеку делать правильный выбор в пользу добра.  </a:t>
            </a:r>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p:txBody>
      </p:sp>
    </p:spTree>
    <p:extLst>
      <p:ext uri="{BB962C8B-B14F-4D97-AF65-F5344CB8AC3E}">
        <p14:creationId xmlns:p14="http://schemas.microsoft.com/office/powerpoint/2010/main" xmlns="" val="316410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15.2.</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Анализируем цитату</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0000" lnSpcReduction="20000"/>
          </a:bodyPr>
          <a:lstStyle/>
          <a:p>
            <a:pPr marL="457200" indent="-457200" algn="just">
              <a:buNone/>
            </a:pPr>
            <a:r>
              <a:rPr lang="ru-RU" sz="2400" b="1" dirty="0"/>
              <a:t>   Молчание (столь удобное для ленивых душ) одного сделало жуликом, на других бросило тень соучастия.</a:t>
            </a:r>
          </a:p>
          <a:p>
            <a:pPr marL="457200" indent="-457200" algn="just">
              <a:buFont typeface="Wingdings" pitchFamily="2" charset="2"/>
              <a:buChar char="ü"/>
            </a:pPr>
            <a:r>
              <a:rPr lang="ru-RU" sz="2400" dirty="0"/>
              <a:t> Высказывание Ф. Соколовой я понимаю так: воровство – это  зло, которое должно быть наказано.</a:t>
            </a:r>
          </a:p>
          <a:p>
            <a:pPr marL="457200" indent="-457200" algn="just">
              <a:buFont typeface="Wingdings" pitchFamily="2" charset="2"/>
              <a:buChar char="ü"/>
            </a:pPr>
            <a:r>
              <a:rPr lang="ru-RU" sz="2400" dirty="0"/>
              <a:t>В финале текста Ф. Соколова говорит о том, что равнодушие – это не меньшее зло, чем  воровство. Делая вид, что ничего не происходит,  люди становятся соучастниками  преступления.</a:t>
            </a:r>
          </a:p>
          <a:p>
            <a:pPr marL="457200" indent="-457200" algn="just">
              <a:buFont typeface="Wingdings" pitchFamily="2" charset="2"/>
              <a:buChar char="ü"/>
            </a:pPr>
            <a:r>
              <a:rPr lang="ru-RU" sz="2400" dirty="0"/>
              <a:t>«Молчание (столь удобное для ленивых душ) одного сделало жуликом, на других бросило тень соучастия», - пишет Ф. Соколова, чтобы убедить читателей в том, что люди не должны быть равнодушными. Со злом нужно бороться, иначе в мире не останется места добру и справедливости. </a:t>
            </a:r>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p:txBody>
      </p:sp>
    </p:spTree>
    <p:extLst>
      <p:ext uri="{BB962C8B-B14F-4D97-AF65-F5344CB8AC3E}">
        <p14:creationId xmlns:p14="http://schemas.microsoft.com/office/powerpoint/2010/main" xmlns="" val="22129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6">
                                            <p:txEl>
                                              <p:pRg st="1" end="1"/>
                                            </p:txEl>
                                          </p:spTgt>
                                        </p:tgtEl>
                                        <p:attrNameLst>
                                          <p:attrName>style.color</p:attrName>
                                        </p:attrNameLst>
                                      </p:cBhvr>
                                      <p:to>
                                        <a:srgbClr val="FF0000"/>
                                      </p:to>
                                    </p:animClr>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15.2.</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Приводим примеры из текста</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0000" lnSpcReduction="20000"/>
          </a:bodyPr>
          <a:lstStyle/>
          <a:p>
            <a:pPr marL="457200" indent="-457200" algn="just">
              <a:buFont typeface="Wingdings" pitchFamily="2" charset="2"/>
              <a:buChar char="ü"/>
            </a:pPr>
            <a:r>
              <a:rPr lang="ru-RU" sz="2400" b="1" dirty="0"/>
              <a:t>     </a:t>
            </a:r>
            <a:r>
              <a:rPr lang="ru-RU" sz="2400" dirty="0"/>
              <a:t>Подтверждение моего понимания высказывания можно найти в тексте. Так, завуч детского дома не только не останавливает завхоза, но даже помогает ему, поэтому он продолжает воровать.</a:t>
            </a:r>
          </a:p>
          <a:p>
            <a:pPr marL="457200" indent="-457200" algn="just">
              <a:buFont typeface="Wingdings" pitchFamily="2" charset="2"/>
              <a:buChar char="ü"/>
            </a:pPr>
            <a:r>
              <a:rPr lang="ru-RU" sz="2400" dirty="0"/>
              <a:t>     Чтобы подтвердить мою мысль, обратимся к тексту.  На примере случая из жизни детского дома Ф. Соколова показывает, как молчание учителей способствовало тому, что завхоз продолжал безнаказанно обкрадывать детей.</a:t>
            </a:r>
          </a:p>
          <a:p>
            <a:pPr marL="457200" indent="-457200" algn="just">
              <a:buFont typeface="Wingdings" pitchFamily="2" charset="2"/>
              <a:buChar char="ü"/>
            </a:pPr>
            <a:r>
              <a:rPr lang="ru-RU" sz="2400" dirty="0"/>
              <a:t>     Хочу подтвердить свою мысль примерами из текста. Среди учителей детского дома нашёлся только один человек, который остановил вора. Все остальные – это люди с «ленивыми душами», которых не трогает то, что на их глазах происходит преступление. </a:t>
            </a:r>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p:txBody>
      </p:sp>
    </p:spTree>
    <p:extLst>
      <p:ext uri="{BB962C8B-B14F-4D97-AF65-F5344CB8AC3E}">
        <p14:creationId xmlns:p14="http://schemas.microsoft.com/office/powerpoint/2010/main" xmlns="" val="33192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400" b="1" dirty="0">
                <a:solidFill>
                  <a:srgbClr val="002060"/>
                </a:solidFill>
                <a:effectLst>
                  <a:outerShdw blurRad="38100" dist="38100" dir="2700000" algn="tl">
                    <a:srgbClr val="000000">
                      <a:alpha val="43137"/>
                    </a:srgbClr>
                  </a:outerShdw>
                </a:effectLst>
              </a:rPr>
              <a:t>  Работа над заданием 15.2.</a:t>
            </a:r>
            <a:br>
              <a:rPr lang="ru-RU" sz="2400" b="1" dirty="0">
                <a:solidFill>
                  <a:srgbClr val="002060"/>
                </a:solidFill>
                <a:effectLst>
                  <a:outerShdw blurRad="38100" dist="38100" dir="2700000" algn="tl">
                    <a:srgbClr val="000000">
                      <a:alpha val="43137"/>
                    </a:srgbClr>
                  </a:outerShdw>
                </a:effectLst>
              </a:rPr>
            </a:br>
            <a:r>
              <a:rPr lang="ru-RU" sz="2400" b="1" dirty="0">
                <a:solidFill>
                  <a:srgbClr val="002060"/>
                </a:solidFill>
                <a:effectLst>
                  <a:outerShdw blurRad="38100" dist="38100" dir="2700000" algn="tl">
                    <a:srgbClr val="000000">
                      <a:alpha val="43137"/>
                    </a:srgbClr>
                  </a:outerShdw>
                </a:effectLst>
              </a:rPr>
              <a:t>     Пишем заключение</a:t>
            </a:r>
            <a:endParaRPr lang="ru-RU" sz="24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70000" lnSpcReduction="20000"/>
          </a:bodyPr>
          <a:lstStyle/>
          <a:p>
            <a:pPr marL="457200" indent="-457200" algn="just">
              <a:buFont typeface="Wingdings" pitchFamily="2" charset="2"/>
              <a:buChar char="ü"/>
            </a:pPr>
            <a:r>
              <a:rPr lang="ru-RU" sz="2400" b="1" dirty="0"/>
              <a:t>    </a:t>
            </a:r>
            <a:r>
              <a:rPr lang="ru-RU" sz="2400" dirty="0"/>
              <a:t>Таким образом, Ф. Соколова призывает нас активно бороться со злом ради добра и справедливости.</a:t>
            </a:r>
          </a:p>
          <a:p>
            <a:pPr marL="457200" indent="-457200" algn="just">
              <a:buFont typeface="Wingdings" pitchFamily="2" charset="2"/>
              <a:buChar char="ü"/>
            </a:pPr>
            <a:r>
              <a:rPr lang="ru-RU" sz="2400" dirty="0"/>
              <a:t>    В заключение нужно сказать, что примеру героини текста должен следовать каждый человек. Только тогда наша жизнь станет лучше.</a:t>
            </a:r>
          </a:p>
          <a:p>
            <a:pPr marL="457200" indent="-457200" algn="just">
              <a:buFont typeface="Wingdings" pitchFamily="2" charset="2"/>
              <a:buChar char="ü"/>
            </a:pPr>
            <a:r>
              <a:rPr lang="ru-RU" sz="2400" dirty="0"/>
              <a:t>     Таким образом,  мы убедились в том, что только неравнодушные люди способны  противостоять злу, а «ленивые души», наоборот,   поддерживают его.</a:t>
            </a:r>
          </a:p>
          <a:p>
            <a:pPr marL="457200" indent="-457200" algn="just">
              <a:buFont typeface="Wingdings" pitchFamily="2" charset="2"/>
              <a:buChar char="ü"/>
            </a:pPr>
            <a:r>
              <a:rPr lang="ru-RU" sz="2400" dirty="0"/>
              <a:t> Завершая сочинение, я хочу напомнить знаменитое высказывание о том, что только с молчаливого согласия равнодушных совершаются на земле все самые низкие преступления. </a:t>
            </a:r>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a:p>
            <a:pPr marL="457200" indent="-457200" algn="just">
              <a:buFont typeface="Wingdings" pitchFamily="2" charset="2"/>
              <a:buChar char="ü"/>
            </a:pPr>
            <a:endParaRPr lang="ru-RU" sz="2400" dirty="0"/>
          </a:p>
        </p:txBody>
      </p:sp>
    </p:spTree>
    <p:extLst>
      <p:ext uri="{BB962C8B-B14F-4D97-AF65-F5344CB8AC3E}">
        <p14:creationId xmlns:p14="http://schemas.microsoft.com/office/powerpoint/2010/main" xmlns="" val="14881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ctr"/>
            <a:r>
              <a:rPr lang="ru-RU" dirty="0"/>
              <a:t>Контактная информация</a:t>
            </a:r>
          </a:p>
        </p:txBody>
      </p:sp>
      <p:sp>
        <p:nvSpPr>
          <p:cNvPr id="3" name="Подзаголовок 2"/>
          <p:cNvSpPr>
            <a:spLocks noGrp="1"/>
          </p:cNvSpPr>
          <p:nvPr>
            <p:ph idx="1"/>
          </p:nvPr>
        </p:nvSpPr>
        <p:spPr/>
        <p:txBody>
          <a:bodyPr>
            <a:normAutofit lnSpcReduction="10000"/>
          </a:bodyPr>
          <a:lstStyle/>
          <a:p>
            <a:pPr>
              <a:buNone/>
            </a:pPr>
            <a:r>
              <a:rPr lang="ru-RU" sz="7200" dirty="0"/>
              <a:t> </a:t>
            </a:r>
            <a:endParaRPr lang="ru-RU" sz="7200" dirty="0">
              <a:solidFill>
                <a:srgbClr val="FF0000"/>
              </a:solidFill>
            </a:endParaRPr>
          </a:p>
          <a:p>
            <a:pPr algn="just">
              <a:buNone/>
            </a:pPr>
            <a:endParaRPr lang="ru-RU" sz="7200" dirty="0">
              <a:latin typeface="Times New Roman" pitchFamily="18" charset="0"/>
              <a:cs typeface="Times New Roman" pitchFamily="18" charset="0"/>
            </a:endParaRPr>
          </a:p>
          <a:p>
            <a:pPr algn="ctr">
              <a:buNone/>
            </a:pPr>
            <a:r>
              <a:rPr lang="ru-RU" sz="9600" dirty="0">
                <a:latin typeface="Times New Roman" pitchFamily="18" charset="0"/>
                <a:cs typeface="Times New Roman" pitchFamily="18" charset="0"/>
              </a:rPr>
              <a:t> </a:t>
            </a:r>
            <a:r>
              <a:rPr lang="ru-RU" sz="9600" dirty="0">
                <a:latin typeface="Times New Roman" pitchFamily="18" charset="0"/>
              </a:rPr>
              <a:t> </a:t>
            </a:r>
            <a:r>
              <a:rPr lang="ru-RU" sz="5100" dirty="0">
                <a:solidFill>
                  <a:schemeClr val="tx2">
                    <a:lumMod val="75000"/>
                  </a:schemeClr>
                </a:solidFill>
                <a:latin typeface="Times New Roman" pitchFamily="18" charset="0"/>
              </a:rPr>
              <a:t> </a:t>
            </a:r>
            <a:endParaRPr lang="ru-RU" sz="5100" dirty="0">
              <a:solidFill>
                <a:schemeClr val="tx2">
                  <a:lumMod val="75000"/>
                </a:schemeClr>
              </a:solidFill>
              <a:latin typeface="Times New Roman" pitchFamily="18" charset="0"/>
              <a:cs typeface="Times New Roman" pitchFamily="18" charset="0"/>
            </a:endParaRPr>
          </a:p>
        </p:txBody>
      </p:sp>
      <p:sp>
        <p:nvSpPr>
          <p:cNvPr id="6" name="Прямоугольник 5"/>
          <p:cNvSpPr/>
          <p:nvPr/>
        </p:nvSpPr>
        <p:spPr>
          <a:xfrm>
            <a:off x="642910" y="2274838"/>
            <a:ext cx="7358114" cy="584775"/>
          </a:xfrm>
          <a:prstGeom prst="rect">
            <a:avLst/>
          </a:prstGeom>
        </p:spPr>
        <p:txBody>
          <a:bodyPr wrap="square">
            <a:spAutoFit/>
          </a:bodyPr>
          <a:lstStyle/>
          <a:p>
            <a:pPr algn="just"/>
            <a:r>
              <a:rPr lang="ru-RU" sz="3200" dirty="0"/>
              <a:t> </a:t>
            </a:r>
          </a:p>
        </p:txBody>
      </p:sp>
      <p:sp>
        <p:nvSpPr>
          <p:cNvPr id="9" name="Прямоугольник 8"/>
          <p:cNvSpPr/>
          <p:nvPr/>
        </p:nvSpPr>
        <p:spPr>
          <a:xfrm>
            <a:off x="928662" y="2274838"/>
            <a:ext cx="7000924" cy="3170099"/>
          </a:xfrm>
          <a:prstGeom prst="rect">
            <a:avLst/>
          </a:prstGeom>
        </p:spPr>
        <p:txBody>
          <a:bodyPr wrap="square">
            <a:spAutoFit/>
          </a:bodyPr>
          <a:lstStyle/>
          <a:p>
            <a:r>
              <a:rPr lang="ru-RU" sz="2800" dirty="0"/>
              <a:t> </a:t>
            </a:r>
          </a:p>
          <a:p>
            <a:pPr>
              <a:buFont typeface="Wingdings" pitchFamily="2" charset="2"/>
              <a:buNone/>
            </a:pPr>
            <a:endParaRPr lang="ru-RU" sz="2800" dirty="0"/>
          </a:p>
          <a:p>
            <a:pPr algn="ctr">
              <a:buFont typeface="Wingdings" pitchFamily="2" charset="2"/>
              <a:buNone/>
            </a:pPr>
            <a:r>
              <a:rPr lang="ru-RU" sz="3600" b="1" dirty="0"/>
              <a:t>Нарушевич Андрей  Георгиевич</a:t>
            </a:r>
          </a:p>
          <a:p>
            <a:pPr algn="ctr">
              <a:buFont typeface="Wingdings" pitchFamily="2" charset="2"/>
              <a:buNone/>
            </a:pPr>
            <a:endParaRPr lang="ru-RU" sz="3600" dirty="0"/>
          </a:p>
          <a:p>
            <a:pPr algn="ctr">
              <a:buFont typeface="Wingdings" pitchFamily="2" charset="2"/>
              <a:buNone/>
            </a:pPr>
            <a:endParaRPr lang="ru-RU" sz="3600" dirty="0"/>
          </a:p>
          <a:p>
            <a:pPr algn="ctr">
              <a:buFont typeface="Wingdings" pitchFamily="2" charset="2"/>
              <a:buNone/>
            </a:pPr>
            <a:r>
              <a:rPr lang="ru-RU" sz="3600" dirty="0"/>
              <a:t> </a:t>
            </a:r>
            <a:r>
              <a:rPr lang="en-US" sz="3600" dirty="0">
                <a:solidFill>
                  <a:srgbClr val="FFFF00"/>
                </a:solidFill>
                <a:hlinkClick r:id="rId2"/>
              </a:rPr>
              <a:t>anarushevich@yandex.ru</a:t>
            </a:r>
            <a:endParaRPr lang="ru-RU" sz="3600" dirty="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Лексический анализ. Синонимия</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a:bodyPr>
          <a:lstStyle/>
          <a:p>
            <a:pPr marL="0" indent="444500" algn="just">
              <a:buNone/>
            </a:pPr>
            <a:endParaRPr lang="ru-RU" sz="1800" dirty="0"/>
          </a:p>
          <a:p>
            <a:pPr marL="0" indent="444500" algn="just">
              <a:buNone/>
            </a:pPr>
            <a:endParaRPr lang="ru-RU" b="1" dirty="0"/>
          </a:p>
        </p:txBody>
      </p:sp>
      <p:graphicFrame>
        <p:nvGraphicFramePr>
          <p:cNvPr id="5" name="Схема 4"/>
          <p:cNvGraphicFramePr/>
          <p:nvPr/>
        </p:nvGraphicFramePr>
        <p:xfrm>
          <a:off x="428596" y="1500174"/>
          <a:ext cx="792961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7004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Типология заданий</a:t>
            </a:r>
            <a:endParaRPr lang="ru-RU" sz="3600" dirty="0">
              <a:solidFill>
                <a:srgbClr val="002060"/>
              </a:solidFill>
              <a:effectLst>
                <a:outerShdw blurRad="38100" dist="38100" dir="2700000" algn="tl">
                  <a:srgbClr val="000000">
                    <a:alpha val="43137"/>
                  </a:srgbClr>
                </a:outerShdw>
              </a:effectLst>
            </a:endParaRPr>
          </a:p>
        </p:txBody>
      </p:sp>
      <p:sp>
        <p:nvSpPr>
          <p:cNvPr id="6" name="Содержимое 5"/>
          <p:cNvSpPr>
            <a:spLocks noGrp="1"/>
          </p:cNvSpPr>
          <p:nvPr>
            <p:ph idx="1"/>
          </p:nvPr>
        </p:nvSpPr>
        <p:spPr/>
        <p:txBody>
          <a:bodyPr>
            <a:normAutofit fontScale="85000" lnSpcReduction="10000"/>
          </a:bodyPr>
          <a:lstStyle/>
          <a:p>
            <a:pPr marL="0" indent="444500" algn="just">
              <a:buFont typeface="Wingdings" pitchFamily="2" charset="2"/>
              <a:buChar char="ü"/>
            </a:pPr>
            <a:r>
              <a:rPr lang="ru-RU" sz="1800" dirty="0"/>
              <a:t>Замените выделенное в предложении разговорное слово стилистически нейтральным синонимом.</a:t>
            </a:r>
          </a:p>
          <a:p>
            <a:pPr marL="0" indent="444500" algn="just">
              <a:buFont typeface="Wingdings" pitchFamily="2" charset="2"/>
              <a:buChar char="ü"/>
            </a:pPr>
            <a:endParaRPr lang="ru-RU" sz="1800" dirty="0"/>
          </a:p>
          <a:p>
            <a:pPr marL="0" indent="444500" algn="just">
              <a:buFont typeface="Wingdings" pitchFamily="2" charset="2"/>
              <a:buChar char="ü"/>
            </a:pPr>
            <a:r>
              <a:rPr lang="ru-RU" sz="1800" dirty="0"/>
              <a:t>Замените выделенное в предложении просторечное слово стилистически нейтральным синонимом.</a:t>
            </a:r>
          </a:p>
          <a:p>
            <a:pPr marL="0" indent="444500" algn="just">
              <a:buFont typeface="Wingdings" pitchFamily="2" charset="2"/>
              <a:buChar char="ü"/>
            </a:pPr>
            <a:endParaRPr lang="ru-RU" sz="1800" dirty="0"/>
          </a:p>
          <a:p>
            <a:pPr marL="0" indent="444500" algn="just">
              <a:buFont typeface="Wingdings" pitchFamily="2" charset="2"/>
              <a:buChar char="ü"/>
            </a:pPr>
            <a:r>
              <a:rPr lang="ru-RU" sz="1800" dirty="0"/>
              <a:t>Замените выделенное в предложении книжное слово стилистически нейтральным синонимом.</a:t>
            </a:r>
          </a:p>
          <a:p>
            <a:pPr marL="0" indent="444500" algn="just">
              <a:buFont typeface="Wingdings" pitchFamily="2" charset="2"/>
              <a:buChar char="ü"/>
            </a:pPr>
            <a:endParaRPr lang="ru-RU" sz="1800" dirty="0"/>
          </a:p>
          <a:p>
            <a:pPr marL="0" indent="444500" algn="just">
              <a:buFont typeface="Wingdings" pitchFamily="2" charset="2"/>
              <a:buChar char="ü"/>
            </a:pPr>
            <a:r>
              <a:rPr lang="ru-RU" sz="1800" dirty="0"/>
              <a:t>Замените выделенный в предложении  разговорный фразеологизм   стилистически нейтральным синонимичным словом.</a:t>
            </a:r>
          </a:p>
          <a:p>
            <a:pPr marL="0" indent="444500" algn="just">
              <a:buNone/>
            </a:pPr>
            <a:r>
              <a:rPr lang="ru-RU" sz="1800" i="1" dirty="0"/>
              <a:t>Так по лесу ходили и так воротились; Петр Петрович − истерзанный, в слезах, а Пахомовна − каменная, </a:t>
            </a:r>
            <a:r>
              <a:rPr lang="ru-RU" sz="1800" b="1" i="1" dirty="0"/>
              <a:t>ни кровинки в лице</a:t>
            </a:r>
            <a:r>
              <a:rPr lang="ru-RU" sz="1800" i="1" dirty="0"/>
              <a:t>. (О. Павлов)</a:t>
            </a:r>
          </a:p>
          <a:p>
            <a:pPr marL="0" indent="444500" algn="just">
              <a:buNone/>
            </a:pPr>
            <a:endParaRPr lang="ru-RU" sz="1800" dirty="0"/>
          </a:p>
          <a:p>
            <a:pPr marL="0" indent="444500" algn="just">
              <a:buNone/>
            </a:pPr>
            <a:endParaRPr lang="ru-RU" sz="1800" dirty="0"/>
          </a:p>
          <a:p>
            <a:pPr marL="0" indent="444500" algn="just">
              <a:buNone/>
            </a:pPr>
            <a:endParaRPr lang="ru-RU" b="1" dirty="0"/>
          </a:p>
        </p:txBody>
      </p:sp>
    </p:spTree>
    <p:extLst>
      <p:ext uri="{BB962C8B-B14F-4D97-AF65-F5344CB8AC3E}">
        <p14:creationId xmlns:p14="http://schemas.microsoft.com/office/powerpoint/2010/main" xmlns="" val="64569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Словосочетание</a:t>
            </a:r>
            <a:endParaRPr lang="ru-RU" sz="3600" dirty="0">
              <a:solidFill>
                <a:srgbClr val="002060"/>
              </a:solidFill>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2"/>
          <a:stretch>
            <a:fillRect/>
          </a:stretch>
        </p:blipFill>
        <p:spPr bwMode="auto">
          <a:xfrm>
            <a:off x="712047" y="2160588"/>
            <a:ext cx="5960047" cy="4004716"/>
          </a:xfrm>
          <a:prstGeom prst="rect">
            <a:avLst/>
          </a:prstGeom>
          <a:noFill/>
          <a:ln w="9525">
            <a:noFill/>
            <a:miter lim="800000"/>
            <a:headEnd/>
            <a:tailEnd/>
          </a:ln>
          <a:effectLst/>
        </p:spPr>
      </p:pic>
    </p:spTree>
    <p:extLst>
      <p:ext uri="{BB962C8B-B14F-4D97-AF65-F5344CB8AC3E}">
        <p14:creationId xmlns:p14="http://schemas.microsoft.com/office/powerpoint/2010/main" xmlns="" val="4139706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defRPr/>
            </a:pPr>
            <a:r>
              <a:rPr lang="ru-RU" sz="2000" b="1" i="1" dirty="0"/>
              <a:t>  </a:t>
            </a:r>
            <a:r>
              <a:rPr lang="ru-RU" sz="3200" b="1" dirty="0">
                <a:solidFill>
                  <a:srgbClr val="002060"/>
                </a:solidFill>
                <a:effectLst>
                  <a:outerShdw blurRad="38100" dist="38100" dir="2700000" algn="tl">
                    <a:srgbClr val="000000">
                      <a:alpha val="43137"/>
                    </a:srgbClr>
                  </a:outerShdw>
                </a:effectLst>
              </a:rPr>
              <a:t>    Ответ с комментарием</a:t>
            </a:r>
            <a:endParaRPr lang="ru-RU" sz="3600" dirty="0">
              <a:solidFill>
                <a:srgbClr val="002060"/>
              </a:solidFill>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idx="1"/>
          </p:nvPr>
        </p:nvPicPr>
        <p:blipFill>
          <a:blip r:embed="rId2"/>
          <a:stretch>
            <a:fillRect/>
          </a:stretch>
        </p:blipFill>
        <p:spPr bwMode="auto">
          <a:xfrm>
            <a:off x="609600" y="2712591"/>
            <a:ext cx="6348413" cy="2777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271277351"/>
      </p:ext>
    </p:extLst>
  </p:cSld>
  <p:clrMapOvr>
    <a:masterClrMapping/>
  </p:clrMapOvr>
</p:sld>
</file>

<file path=ppt/theme/theme1.xml><?xml version="1.0" encoding="utf-8"?>
<a:theme xmlns:a="http://schemas.openxmlformats.org/drawingml/2006/main" name="гиа егэ">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3679</Words>
  <Application>Microsoft Office PowerPoint</Application>
  <PresentationFormat>Экран (4:3)</PresentationFormat>
  <Paragraphs>391</Paragraphs>
  <Slides>57</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57</vt:i4>
      </vt:variant>
    </vt:vector>
  </HeadingPairs>
  <TitlesOfParts>
    <vt:vector size="59" baseType="lpstr">
      <vt:lpstr>гиа егэ</vt:lpstr>
      <vt:lpstr>Аспект</vt:lpstr>
      <vt:lpstr>Слайд 1</vt:lpstr>
      <vt:lpstr>Структура  экзаменационной работы  в 9-м классе</vt:lpstr>
      <vt:lpstr>    Орфографический анализ. Правописание приставок</vt:lpstr>
      <vt:lpstr>    Типология заданий</vt:lpstr>
      <vt:lpstr>     Ответ с комментарием</vt:lpstr>
      <vt:lpstr>     Лексический анализ. Синонимия</vt:lpstr>
      <vt:lpstr>    Типология заданий</vt:lpstr>
      <vt:lpstr>     Словосочетание</vt:lpstr>
      <vt:lpstr>      Ответ с комментарием</vt:lpstr>
      <vt:lpstr>     Грамматическая основа предложения</vt:lpstr>
      <vt:lpstr>     Грамматическая основа предложения</vt:lpstr>
      <vt:lpstr>    Типология заданий</vt:lpstr>
      <vt:lpstr>     Ответы с комментарием</vt:lpstr>
      <vt:lpstr>Синтаксический анализ СПП  с несколькими придаточными</vt:lpstr>
      <vt:lpstr>       Ответы с комментарием</vt:lpstr>
      <vt:lpstr>    Комплексный синтаксический анализ </vt:lpstr>
      <vt:lpstr>     Комплексный синтаксический анализ </vt:lpstr>
      <vt:lpstr>      Работа над сочинением  </vt:lpstr>
      <vt:lpstr>      Работа над сочинением  </vt:lpstr>
      <vt:lpstr>Композиция сочинения-рассуждения</vt:lpstr>
      <vt:lpstr>      Пример сочинения</vt:lpstr>
      <vt:lpstr>        Формулировка задания 15.2</vt:lpstr>
      <vt:lpstr>       Как писать сочинение-рассуждение  с объяснением смысла цитаты из текста (15.2)</vt:lpstr>
      <vt:lpstr>Композиция сочинения-рассуждения  с объяснением смысла цитаты из текста (15.2) </vt:lpstr>
      <vt:lpstr>      Пример сочинения</vt:lpstr>
      <vt:lpstr>Формулировка задания 15.3</vt:lpstr>
      <vt:lpstr> Как писать сочинение-рассуждение  с объяснением  значения слова (15.3)</vt:lpstr>
      <vt:lpstr>       Как писать сочинение-рассуждение  с объяснением  значения слова (15.3)</vt:lpstr>
      <vt:lpstr>Как писать сочинение-рассуждение  с объяснением  значения слова (15.3)</vt:lpstr>
      <vt:lpstr>Композиция сочинения-рассуждения  с объяснением  значения слова (15.3)</vt:lpstr>
      <vt:lpstr> Творческие задания</vt:lpstr>
      <vt:lpstr> Творческие задания</vt:lpstr>
      <vt:lpstr> Творческие задания</vt:lpstr>
      <vt:lpstr> Творческие задания</vt:lpstr>
      <vt:lpstr> Творческие задания</vt:lpstr>
      <vt:lpstr> Творческие задания</vt:lpstr>
      <vt:lpstr>Слайд 37</vt:lpstr>
      <vt:lpstr>Слайд 38</vt:lpstr>
      <vt:lpstr>Слайд 39</vt:lpstr>
      <vt:lpstr>Слайд 40</vt:lpstr>
      <vt:lpstr>Слайд 41</vt:lpstr>
      <vt:lpstr>  Работа над заданием 15.3. Формулируем значение слова</vt:lpstr>
      <vt:lpstr> Формулирование значения слова</vt:lpstr>
      <vt:lpstr> Комментарий  (пояснения от специалистов ФИПИ)</vt:lpstr>
      <vt:lpstr>  Работа над заданием 15.3.  Комментируем</vt:lpstr>
      <vt:lpstr> Комментарий</vt:lpstr>
      <vt:lpstr>  Работа над заданием 15.3.   Приводим примеры из текста</vt:lpstr>
      <vt:lpstr>  Примеры из текста</vt:lpstr>
      <vt:lpstr>Слайд 49</vt:lpstr>
      <vt:lpstr>  Работа над заданием 15.3.   Приводим примеры «из опыта»</vt:lpstr>
      <vt:lpstr>  Работа над заданием 15.3.   Приводим примеры «из опыта»</vt:lpstr>
      <vt:lpstr>  Примеры «из опыта»</vt:lpstr>
      <vt:lpstr>  Работа над заданием 15.3.   Пишем заключение</vt:lpstr>
      <vt:lpstr>  Работа над заданием 15.2.    Анализируем цитату</vt:lpstr>
      <vt:lpstr>  Работа над заданием 15.2.     Приводим примеры из текста</vt:lpstr>
      <vt:lpstr>  Работа над заданием 15.2.      Пишем заключение</vt:lpstr>
      <vt:lpstr>Контактная информация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Ключевые преимущества УМК по истории России издательства “Просвещение”</dc:title>
  <dc:creator>pavel</dc:creator>
  <cp:lastModifiedBy>1</cp:lastModifiedBy>
  <cp:revision>445</cp:revision>
  <dcterms:created xsi:type="dcterms:W3CDTF">2015-07-26T13:28:36Z</dcterms:created>
  <dcterms:modified xsi:type="dcterms:W3CDTF">2017-12-20T06:51:44Z</dcterms:modified>
</cp:coreProperties>
</file>