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6"/>
  </p:notesMasterIdLst>
  <p:sldIdLst>
    <p:sldId id="256" r:id="rId2"/>
    <p:sldId id="367" r:id="rId3"/>
    <p:sldId id="368" r:id="rId4"/>
    <p:sldId id="369" r:id="rId5"/>
    <p:sldId id="260" r:id="rId6"/>
    <p:sldId id="258" r:id="rId7"/>
    <p:sldId id="302" r:id="rId8"/>
    <p:sldId id="303" r:id="rId9"/>
    <p:sldId id="371" r:id="rId10"/>
    <p:sldId id="370" r:id="rId11"/>
    <p:sldId id="318" r:id="rId12"/>
    <p:sldId id="261" r:id="rId13"/>
    <p:sldId id="266" r:id="rId14"/>
    <p:sldId id="375" r:id="rId15"/>
    <p:sldId id="373" r:id="rId16"/>
    <p:sldId id="264" r:id="rId17"/>
    <p:sldId id="421" r:id="rId18"/>
    <p:sldId id="271" r:id="rId19"/>
    <p:sldId id="269" r:id="rId20"/>
    <p:sldId id="380" r:id="rId21"/>
    <p:sldId id="381" r:id="rId22"/>
    <p:sldId id="382" r:id="rId23"/>
    <p:sldId id="384" r:id="rId24"/>
    <p:sldId id="383" r:id="rId25"/>
    <p:sldId id="385" r:id="rId26"/>
    <p:sldId id="386" r:id="rId27"/>
    <p:sldId id="418" r:id="rId28"/>
    <p:sldId id="419" r:id="rId29"/>
    <p:sldId id="423" r:id="rId30"/>
    <p:sldId id="272" r:id="rId31"/>
    <p:sldId id="376" r:id="rId32"/>
    <p:sldId id="329" r:id="rId33"/>
    <p:sldId id="377" r:id="rId34"/>
    <p:sldId id="330" r:id="rId35"/>
    <p:sldId id="379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422" r:id="rId44"/>
    <p:sldId id="393" r:id="rId45"/>
    <p:sldId id="395" r:id="rId46"/>
    <p:sldId id="396" r:id="rId47"/>
    <p:sldId id="397" r:id="rId48"/>
    <p:sldId id="398" r:id="rId49"/>
    <p:sldId id="400" r:id="rId50"/>
    <p:sldId id="399" r:id="rId51"/>
    <p:sldId id="402" r:id="rId52"/>
    <p:sldId id="403" r:id="rId53"/>
    <p:sldId id="404" r:id="rId54"/>
    <p:sldId id="405" r:id="rId55"/>
    <p:sldId id="406" r:id="rId56"/>
    <p:sldId id="407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366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462" autoAdjust="0"/>
  </p:normalViewPr>
  <p:slideViewPr>
    <p:cSldViewPr>
      <p:cViewPr varScale="1">
        <p:scale>
          <a:sx n="70" d="100"/>
          <a:sy n="70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778D5-F520-4200-83CA-B15D3FAF8FD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407936-60E6-404D-8406-F48E12BD0C71}">
      <dgm:prSet phldrT="[Текст]"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1800" b="1" dirty="0"/>
            <a:t> </a:t>
          </a:r>
          <a:r>
            <a:rPr lang="ru-RU" sz="1800" b="1" dirty="0" err="1"/>
            <a:t>Метапредметность</a:t>
          </a:r>
          <a:endParaRPr lang="ru-RU" sz="1800" b="1" dirty="0"/>
        </a:p>
      </dgm:t>
    </dgm:pt>
    <dgm:pt modelId="{5ECB9832-8B02-4CE5-AF04-273EB363EBFD}" type="parTrans" cxnId="{5C373432-DA3C-4A9A-BA32-28D04DA8FF80}">
      <dgm:prSet/>
      <dgm:spPr/>
      <dgm:t>
        <a:bodyPr/>
        <a:lstStyle/>
        <a:p>
          <a:endParaRPr lang="ru-RU"/>
        </a:p>
      </dgm:t>
    </dgm:pt>
    <dgm:pt modelId="{6E776EC6-A8A3-4EA5-BAA5-DCE0C7305A20}" type="sibTrans" cxnId="{5C373432-DA3C-4A9A-BA32-28D04DA8FF80}">
      <dgm:prSet/>
      <dgm:spPr/>
      <dgm:t>
        <a:bodyPr/>
        <a:lstStyle/>
        <a:p>
          <a:endParaRPr lang="ru-RU"/>
        </a:p>
      </dgm:t>
    </dgm:pt>
    <dgm:pt modelId="{36AC5877-64D8-4A5A-801F-9FACECEC43C4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 </a:t>
          </a:r>
          <a:r>
            <a:rPr lang="ru-RU" sz="1800" b="1" dirty="0" err="1">
              <a:solidFill>
                <a:schemeClr val="bg1"/>
              </a:solidFill>
            </a:rPr>
            <a:t>Литературо-центричность</a:t>
          </a:r>
          <a:endParaRPr lang="ru-RU" sz="1800" b="1" dirty="0">
            <a:solidFill>
              <a:schemeClr val="bg1"/>
            </a:solidFill>
          </a:endParaRPr>
        </a:p>
      </dgm:t>
    </dgm:pt>
    <dgm:pt modelId="{77FB164E-16F6-4CF0-9744-7B84EAE0AF09}" type="parTrans" cxnId="{DFA6A85F-1406-4D5D-B4DA-FE57AD92A275}">
      <dgm:prSet/>
      <dgm:spPr/>
      <dgm:t>
        <a:bodyPr/>
        <a:lstStyle/>
        <a:p>
          <a:endParaRPr lang="ru-RU"/>
        </a:p>
      </dgm:t>
    </dgm:pt>
    <dgm:pt modelId="{B97A97F4-BE58-400D-8F3D-DB595B292365}" type="sibTrans" cxnId="{DFA6A85F-1406-4D5D-B4DA-FE57AD92A275}">
      <dgm:prSet/>
      <dgm:spPr/>
      <dgm:t>
        <a:bodyPr/>
        <a:lstStyle/>
        <a:p>
          <a:endParaRPr lang="ru-RU"/>
        </a:p>
      </dgm:t>
    </dgm:pt>
    <dgm:pt modelId="{1BE9D71E-F264-4B63-8E60-1CE24581830F}" type="pres">
      <dgm:prSet presAssocID="{DFB778D5-F520-4200-83CA-B15D3FAF8F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E8E7D-385B-49E4-9450-8E836BAC3FEF}" type="pres">
      <dgm:prSet presAssocID="{67407936-60E6-404D-8406-F48E12BD0C71}" presName="arrow" presStyleLbl="node1" presStyleIdx="0" presStyleCnt="2" custScaleX="53505" custScaleY="74051" custRadScaleRad="108246" custRadScaleInc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F43C7-AA23-4D23-BE91-6C738EAF0F96}" type="pres">
      <dgm:prSet presAssocID="{36AC5877-64D8-4A5A-801F-9FACECEC43C4}" presName="arrow" presStyleLbl="node1" presStyleIdx="1" presStyleCnt="2" custScaleX="55651" custScaleY="71462" custRadScaleRad="119851" custRadScaleInc="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DEDCB-F5F8-4C4B-9CA4-F9A7C2B3FBE9}" type="presOf" srcId="{36AC5877-64D8-4A5A-801F-9FACECEC43C4}" destId="{4C5F43C7-AA23-4D23-BE91-6C738EAF0F96}" srcOrd="0" destOrd="0" presId="urn:microsoft.com/office/officeart/2005/8/layout/arrow5"/>
    <dgm:cxn modelId="{293D65BE-D68F-4380-997D-85DA828B3A8A}" type="presOf" srcId="{67407936-60E6-404D-8406-F48E12BD0C71}" destId="{7C0E8E7D-385B-49E4-9450-8E836BAC3FEF}" srcOrd="0" destOrd="0" presId="urn:microsoft.com/office/officeart/2005/8/layout/arrow5"/>
    <dgm:cxn modelId="{5C373432-DA3C-4A9A-BA32-28D04DA8FF80}" srcId="{DFB778D5-F520-4200-83CA-B15D3FAF8FDA}" destId="{67407936-60E6-404D-8406-F48E12BD0C71}" srcOrd="0" destOrd="0" parTransId="{5ECB9832-8B02-4CE5-AF04-273EB363EBFD}" sibTransId="{6E776EC6-A8A3-4EA5-BAA5-DCE0C7305A20}"/>
    <dgm:cxn modelId="{AA66F2CB-DBC5-4EE8-9BD5-252BA2A4E5DB}" type="presOf" srcId="{DFB778D5-F520-4200-83CA-B15D3FAF8FDA}" destId="{1BE9D71E-F264-4B63-8E60-1CE24581830F}" srcOrd="0" destOrd="0" presId="urn:microsoft.com/office/officeart/2005/8/layout/arrow5"/>
    <dgm:cxn modelId="{DFA6A85F-1406-4D5D-B4DA-FE57AD92A275}" srcId="{DFB778D5-F520-4200-83CA-B15D3FAF8FDA}" destId="{36AC5877-64D8-4A5A-801F-9FACECEC43C4}" srcOrd="1" destOrd="0" parTransId="{77FB164E-16F6-4CF0-9744-7B84EAE0AF09}" sibTransId="{B97A97F4-BE58-400D-8F3D-DB595B292365}"/>
    <dgm:cxn modelId="{AFA21277-6059-4400-BFAE-74D414E99E8D}" type="presParOf" srcId="{1BE9D71E-F264-4B63-8E60-1CE24581830F}" destId="{7C0E8E7D-385B-49E4-9450-8E836BAC3FEF}" srcOrd="0" destOrd="0" presId="urn:microsoft.com/office/officeart/2005/8/layout/arrow5"/>
    <dgm:cxn modelId="{DE1DD31F-8D87-49AD-B969-C2D598FC27DB}" type="presParOf" srcId="{1BE9D71E-F264-4B63-8E60-1CE24581830F}" destId="{4C5F43C7-AA23-4D23-BE91-6C738EAF0F96}" srcOrd="1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92A44-FF9E-4AFB-8DBC-1B1D03216B03}" type="doc">
      <dgm:prSet loTypeId="urn:microsoft.com/office/officeart/2005/8/layout/process4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0346EEE-C6C0-4A76-8FAA-DA48077D094F}">
      <dgm:prSet phldrT="[Текст]"/>
      <dgm:spPr/>
      <dgm:t>
        <a:bodyPr/>
        <a:lstStyle/>
        <a:p>
          <a:r>
            <a:rPr lang="ru-RU" b="1" dirty="0"/>
            <a:t>Внимательно прочитайте тему сочинения</a:t>
          </a:r>
        </a:p>
      </dgm:t>
    </dgm:pt>
    <dgm:pt modelId="{E711E716-2486-48FE-823D-F637D3700B72}" type="parTrans" cxnId="{36336104-D952-4AE8-BBEC-193559FB8577}">
      <dgm:prSet/>
      <dgm:spPr/>
      <dgm:t>
        <a:bodyPr/>
        <a:lstStyle/>
        <a:p>
          <a:endParaRPr lang="ru-RU"/>
        </a:p>
      </dgm:t>
    </dgm:pt>
    <dgm:pt modelId="{772112AE-F731-468F-8DF7-A1366459C9AD}" type="sibTrans" cxnId="{36336104-D952-4AE8-BBEC-193559FB8577}">
      <dgm:prSet/>
      <dgm:spPr/>
      <dgm:t>
        <a:bodyPr/>
        <a:lstStyle/>
        <a:p>
          <a:endParaRPr lang="ru-RU"/>
        </a:p>
      </dgm:t>
    </dgm:pt>
    <dgm:pt modelId="{FEE0B842-DCE6-4664-97D9-3A1A25C6ABE3}">
      <dgm:prSet phldrT="[Текст]"/>
      <dgm:spPr/>
      <dgm:t>
        <a:bodyPr/>
        <a:lstStyle/>
        <a:p>
          <a:r>
            <a:rPr lang="ru-RU" b="1" dirty="0"/>
            <a:t>Сформулируйте тему  в виде вопроса (вопросов)</a:t>
          </a:r>
        </a:p>
      </dgm:t>
    </dgm:pt>
    <dgm:pt modelId="{0DEA8489-A8E0-4927-A21E-85BAC4F7D82E}" type="parTrans" cxnId="{1DBFC820-7FD0-480C-8FDB-A1A3C46249EF}">
      <dgm:prSet/>
      <dgm:spPr/>
      <dgm:t>
        <a:bodyPr/>
        <a:lstStyle/>
        <a:p>
          <a:endParaRPr lang="ru-RU"/>
        </a:p>
      </dgm:t>
    </dgm:pt>
    <dgm:pt modelId="{1B61BCFE-D673-42E7-9EC2-9EE8DF39751B}" type="sibTrans" cxnId="{1DBFC820-7FD0-480C-8FDB-A1A3C46249EF}">
      <dgm:prSet/>
      <dgm:spPr/>
      <dgm:t>
        <a:bodyPr/>
        <a:lstStyle/>
        <a:p>
          <a:endParaRPr lang="ru-RU"/>
        </a:p>
      </dgm:t>
    </dgm:pt>
    <dgm:pt modelId="{EF69AFAC-0302-43EE-BBB2-63AE43A49705}">
      <dgm:prSet/>
      <dgm:spPr/>
      <dgm:t>
        <a:bodyPr/>
        <a:lstStyle/>
        <a:p>
          <a:r>
            <a:rPr lang="ru-RU" dirty="0"/>
            <a:t> </a:t>
          </a:r>
          <a:r>
            <a:rPr lang="ru-RU" b="1" dirty="0"/>
            <a:t>Попытайтесь кратко ответить на эти вопросы</a:t>
          </a:r>
        </a:p>
      </dgm:t>
    </dgm:pt>
    <dgm:pt modelId="{290F22F8-2733-4734-A121-126E69BD6CC5}" type="parTrans" cxnId="{113BEE11-43B1-41A5-B864-273DAE35C7F5}">
      <dgm:prSet/>
      <dgm:spPr/>
      <dgm:t>
        <a:bodyPr/>
        <a:lstStyle/>
        <a:p>
          <a:endParaRPr lang="ru-RU"/>
        </a:p>
      </dgm:t>
    </dgm:pt>
    <dgm:pt modelId="{4B5E55F5-0AE5-448C-B6BB-48FD24464922}" type="sibTrans" cxnId="{113BEE11-43B1-41A5-B864-273DAE35C7F5}">
      <dgm:prSet/>
      <dgm:spPr/>
      <dgm:t>
        <a:bodyPr/>
        <a:lstStyle/>
        <a:p>
          <a:endParaRPr lang="ru-RU"/>
        </a:p>
      </dgm:t>
    </dgm:pt>
    <dgm:pt modelId="{C980AB9E-C499-431E-ABB5-602C6597535E}">
      <dgm:prSet/>
      <dgm:spPr/>
      <dgm:t>
        <a:bodyPr/>
        <a:lstStyle/>
        <a:p>
          <a:r>
            <a:rPr lang="ru-RU" b="1" dirty="0"/>
            <a:t>Выделите в ней ключевые слова, в которых видите главный смысл</a:t>
          </a:r>
        </a:p>
      </dgm:t>
    </dgm:pt>
    <dgm:pt modelId="{C89E8175-A447-4B66-94C4-2B0B00AEF7F4}" type="parTrans" cxnId="{F194C8D6-7626-4F2E-B88A-464090BFFD07}">
      <dgm:prSet/>
      <dgm:spPr/>
      <dgm:t>
        <a:bodyPr/>
        <a:lstStyle/>
        <a:p>
          <a:endParaRPr lang="ru-RU"/>
        </a:p>
      </dgm:t>
    </dgm:pt>
    <dgm:pt modelId="{B5BD3497-637B-4A9B-A447-F8DF86D7C9EC}" type="sibTrans" cxnId="{F194C8D6-7626-4F2E-B88A-464090BFFD07}">
      <dgm:prSet/>
      <dgm:spPr/>
      <dgm:t>
        <a:bodyPr/>
        <a:lstStyle/>
        <a:p>
          <a:endParaRPr lang="ru-RU"/>
        </a:p>
      </dgm:t>
    </dgm:pt>
    <dgm:pt modelId="{B784E4D4-10CF-4DED-B70A-4E20A5B3DFAE}">
      <dgm:prSet/>
      <dgm:spPr/>
      <dgm:t>
        <a:bodyPr/>
        <a:lstStyle/>
        <a:p>
          <a:r>
            <a:rPr lang="ru-RU" dirty="0"/>
            <a:t> </a:t>
          </a:r>
          <a:r>
            <a:rPr lang="ru-RU" b="1" dirty="0"/>
            <a:t>Вспомните литературные произведения, которыми можно проиллюстрировать ответы</a:t>
          </a:r>
        </a:p>
      </dgm:t>
    </dgm:pt>
    <dgm:pt modelId="{F2AD10EA-A0E4-4378-B2D6-E7ACB9F51EB9}" type="parTrans" cxnId="{C15C7492-18A9-4D41-954B-EDBDD28F4432}">
      <dgm:prSet/>
      <dgm:spPr/>
      <dgm:t>
        <a:bodyPr/>
        <a:lstStyle/>
        <a:p>
          <a:endParaRPr lang="ru-RU"/>
        </a:p>
      </dgm:t>
    </dgm:pt>
    <dgm:pt modelId="{F2D22174-A19B-4F12-A377-2FBD2D722CB4}" type="sibTrans" cxnId="{C15C7492-18A9-4D41-954B-EDBDD28F4432}">
      <dgm:prSet/>
      <dgm:spPr/>
      <dgm:t>
        <a:bodyPr/>
        <a:lstStyle/>
        <a:p>
          <a:endParaRPr lang="ru-RU"/>
        </a:p>
      </dgm:t>
    </dgm:pt>
    <dgm:pt modelId="{65A594D9-05E7-4D8B-AAB5-E43A3CFA268C}">
      <dgm:prSet/>
      <dgm:spPr/>
      <dgm:t>
        <a:bodyPr/>
        <a:lstStyle/>
        <a:p>
          <a:r>
            <a:rPr lang="ru-RU" dirty="0"/>
            <a:t> </a:t>
          </a:r>
          <a:r>
            <a:rPr lang="ru-RU" b="1" dirty="0"/>
            <a:t>Составьте план сочинения</a:t>
          </a:r>
        </a:p>
      </dgm:t>
    </dgm:pt>
    <dgm:pt modelId="{8319661E-2793-4596-9BBC-6F64004CF21A}" type="parTrans" cxnId="{BA8345F8-411C-4140-8ABE-F0C1D19ED503}">
      <dgm:prSet/>
      <dgm:spPr/>
      <dgm:t>
        <a:bodyPr/>
        <a:lstStyle/>
        <a:p>
          <a:endParaRPr lang="ru-RU"/>
        </a:p>
      </dgm:t>
    </dgm:pt>
    <dgm:pt modelId="{42F31E8E-D458-4ECC-931F-6CB84AC9EBB7}" type="sibTrans" cxnId="{BA8345F8-411C-4140-8ABE-F0C1D19ED503}">
      <dgm:prSet/>
      <dgm:spPr/>
      <dgm:t>
        <a:bodyPr/>
        <a:lstStyle/>
        <a:p>
          <a:endParaRPr lang="ru-RU"/>
        </a:p>
      </dgm:t>
    </dgm:pt>
    <dgm:pt modelId="{6AC4CF0E-329D-407A-A411-5910078CDB7F}" type="pres">
      <dgm:prSet presAssocID="{01392A44-FF9E-4AFB-8DBC-1B1D03216B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CB334C-3195-46B3-A0B4-59A42996BAD9}" type="pres">
      <dgm:prSet presAssocID="{65A594D9-05E7-4D8B-AAB5-E43A3CFA268C}" presName="boxAndChildren" presStyleCnt="0"/>
      <dgm:spPr/>
    </dgm:pt>
    <dgm:pt modelId="{D61831F3-B509-4617-8F47-8055FF65FFAB}" type="pres">
      <dgm:prSet presAssocID="{65A594D9-05E7-4D8B-AAB5-E43A3CFA268C}" presName="parentTextBox" presStyleLbl="node1" presStyleIdx="0" presStyleCnt="6"/>
      <dgm:spPr/>
      <dgm:t>
        <a:bodyPr/>
        <a:lstStyle/>
        <a:p>
          <a:endParaRPr lang="ru-RU"/>
        </a:p>
      </dgm:t>
    </dgm:pt>
    <dgm:pt modelId="{3F9E0AEE-9988-4C26-9185-499D4C8464A2}" type="pres">
      <dgm:prSet presAssocID="{F2D22174-A19B-4F12-A377-2FBD2D722CB4}" presName="sp" presStyleCnt="0"/>
      <dgm:spPr/>
    </dgm:pt>
    <dgm:pt modelId="{07B8BFB8-F032-489D-9BCE-9F6C88C804F6}" type="pres">
      <dgm:prSet presAssocID="{B784E4D4-10CF-4DED-B70A-4E20A5B3DFAE}" presName="arrowAndChildren" presStyleCnt="0"/>
      <dgm:spPr/>
    </dgm:pt>
    <dgm:pt modelId="{BC4473FD-EEBC-470A-A956-31A23375E24D}" type="pres">
      <dgm:prSet presAssocID="{B784E4D4-10CF-4DED-B70A-4E20A5B3DFAE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2D2B04F7-1BA7-4B02-A305-4F56A1415CF4}" type="pres">
      <dgm:prSet presAssocID="{4B5E55F5-0AE5-448C-B6BB-48FD24464922}" presName="sp" presStyleCnt="0"/>
      <dgm:spPr/>
    </dgm:pt>
    <dgm:pt modelId="{54CA981C-C35E-4F63-B723-DAEA182C0CA3}" type="pres">
      <dgm:prSet presAssocID="{EF69AFAC-0302-43EE-BBB2-63AE43A49705}" presName="arrowAndChildren" presStyleCnt="0"/>
      <dgm:spPr/>
    </dgm:pt>
    <dgm:pt modelId="{A7479E54-4B44-4E61-905F-E720D3DF8F84}" type="pres">
      <dgm:prSet presAssocID="{EF69AFAC-0302-43EE-BBB2-63AE43A4970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F958892-8D76-4994-89D2-F125D3297460}" type="pres">
      <dgm:prSet presAssocID="{1B61BCFE-D673-42E7-9EC2-9EE8DF39751B}" presName="sp" presStyleCnt="0"/>
      <dgm:spPr/>
    </dgm:pt>
    <dgm:pt modelId="{FE44461E-F0DB-4727-9E6C-6456ECB0AD61}" type="pres">
      <dgm:prSet presAssocID="{FEE0B842-DCE6-4664-97D9-3A1A25C6ABE3}" presName="arrowAndChildren" presStyleCnt="0"/>
      <dgm:spPr/>
    </dgm:pt>
    <dgm:pt modelId="{82393717-4465-49E7-9D8B-006FBB84A222}" type="pres">
      <dgm:prSet presAssocID="{FEE0B842-DCE6-4664-97D9-3A1A25C6ABE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ABD5CB3A-850D-494A-97CE-FEBCC50A5A26}" type="pres">
      <dgm:prSet presAssocID="{B5BD3497-637B-4A9B-A447-F8DF86D7C9EC}" presName="sp" presStyleCnt="0"/>
      <dgm:spPr/>
    </dgm:pt>
    <dgm:pt modelId="{E3A2BCA1-AADB-462F-9F2A-460219E71E60}" type="pres">
      <dgm:prSet presAssocID="{C980AB9E-C499-431E-ABB5-602C6597535E}" presName="arrowAndChildren" presStyleCnt="0"/>
      <dgm:spPr/>
    </dgm:pt>
    <dgm:pt modelId="{DAE625D2-AA05-4EFF-94C1-36C0A9F3768F}" type="pres">
      <dgm:prSet presAssocID="{C980AB9E-C499-431E-ABB5-602C6597535E}" presName="parentTextArrow" presStyleLbl="node1" presStyleIdx="4" presStyleCnt="6" custLinFactNeighborY="-4887"/>
      <dgm:spPr/>
      <dgm:t>
        <a:bodyPr/>
        <a:lstStyle/>
        <a:p>
          <a:endParaRPr lang="ru-RU"/>
        </a:p>
      </dgm:t>
    </dgm:pt>
    <dgm:pt modelId="{99827297-7FD5-4324-AAE9-921C7557E305}" type="pres">
      <dgm:prSet presAssocID="{772112AE-F731-468F-8DF7-A1366459C9AD}" presName="sp" presStyleCnt="0"/>
      <dgm:spPr/>
    </dgm:pt>
    <dgm:pt modelId="{2EBAB292-4634-481B-A7EE-D724D55D355C}" type="pres">
      <dgm:prSet presAssocID="{E0346EEE-C6C0-4A76-8FAA-DA48077D094F}" presName="arrowAndChildren" presStyleCnt="0"/>
      <dgm:spPr/>
    </dgm:pt>
    <dgm:pt modelId="{CDEFF376-1AA2-4760-85B1-9484C95F4B69}" type="pres">
      <dgm:prSet presAssocID="{E0346EEE-C6C0-4A76-8FAA-DA48077D094F}" presName="parentTextArrow" presStyleLbl="node1" presStyleIdx="5" presStyleCnt="6" custLinFactNeighborX="6545" custLinFactNeighborY="-277"/>
      <dgm:spPr/>
      <dgm:t>
        <a:bodyPr/>
        <a:lstStyle/>
        <a:p>
          <a:endParaRPr lang="ru-RU"/>
        </a:p>
      </dgm:t>
    </dgm:pt>
  </dgm:ptLst>
  <dgm:cxnLst>
    <dgm:cxn modelId="{113BEE11-43B1-41A5-B864-273DAE35C7F5}" srcId="{01392A44-FF9E-4AFB-8DBC-1B1D03216B03}" destId="{EF69AFAC-0302-43EE-BBB2-63AE43A49705}" srcOrd="3" destOrd="0" parTransId="{290F22F8-2733-4734-A121-126E69BD6CC5}" sibTransId="{4B5E55F5-0AE5-448C-B6BB-48FD24464922}"/>
    <dgm:cxn modelId="{66CCFCD4-7B1C-4802-B326-72C5B179D356}" type="presOf" srcId="{EF69AFAC-0302-43EE-BBB2-63AE43A49705}" destId="{A7479E54-4B44-4E61-905F-E720D3DF8F84}" srcOrd="0" destOrd="0" presId="urn:microsoft.com/office/officeart/2005/8/layout/process4"/>
    <dgm:cxn modelId="{F194C8D6-7626-4F2E-B88A-464090BFFD07}" srcId="{01392A44-FF9E-4AFB-8DBC-1B1D03216B03}" destId="{C980AB9E-C499-431E-ABB5-602C6597535E}" srcOrd="1" destOrd="0" parTransId="{C89E8175-A447-4B66-94C4-2B0B00AEF7F4}" sibTransId="{B5BD3497-637B-4A9B-A447-F8DF86D7C9EC}"/>
    <dgm:cxn modelId="{264D6D4F-FECB-4884-8966-C87BCF3FF768}" type="presOf" srcId="{C980AB9E-C499-431E-ABB5-602C6597535E}" destId="{DAE625D2-AA05-4EFF-94C1-36C0A9F3768F}" srcOrd="0" destOrd="0" presId="urn:microsoft.com/office/officeart/2005/8/layout/process4"/>
    <dgm:cxn modelId="{36336104-D952-4AE8-BBEC-193559FB8577}" srcId="{01392A44-FF9E-4AFB-8DBC-1B1D03216B03}" destId="{E0346EEE-C6C0-4A76-8FAA-DA48077D094F}" srcOrd="0" destOrd="0" parTransId="{E711E716-2486-48FE-823D-F637D3700B72}" sibTransId="{772112AE-F731-468F-8DF7-A1366459C9AD}"/>
    <dgm:cxn modelId="{85695702-F7BD-4E19-AF48-0F8FD4340CE2}" type="presOf" srcId="{FEE0B842-DCE6-4664-97D9-3A1A25C6ABE3}" destId="{82393717-4465-49E7-9D8B-006FBB84A222}" srcOrd="0" destOrd="0" presId="urn:microsoft.com/office/officeart/2005/8/layout/process4"/>
    <dgm:cxn modelId="{8E3B4B4B-0096-4960-9F9B-670DB4381D32}" type="presOf" srcId="{E0346EEE-C6C0-4A76-8FAA-DA48077D094F}" destId="{CDEFF376-1AA2-4760-85B1-9484C95F4B69}" srcOrd="0" destOrd="0" presId="urn:microsoft.com/office/officeart/2005/8/layout/process4"/>
    <dgm:cxn modelId="{C15C7492-18A9-4D41-954B-EDBDD28F4432}" srcId="{01392A44-FF9E-4AFB-8DBC-1B1D03216B03}" destId="{B784E4D4-10CF-4DED-B70A-4E20A5B3DFAE}" srcOrd="4" destOrd="0" parTransId="{F2AD10EA-A0E4-4378-B2D6-E7ACB9F51EB9}" sibTransId="{F2D22174-A19B-4F12-A377-2FBD2D722CB4}"/>
    <dgm:cxn modelId="{CB1B12D2-A3DB-42CF-A77C-8E610CDE8530}" type="presOf" srcId="{65A594D9-05E7-4D8B-AAB5-E43A3CFA268C}" destId="{D61831F3-B509-4617-8F47-8055FF65FFAB}" srcOrd="0" destOrd="0" presId="urn:microsoft.com/office/officeart/2005/8/layout/process4"/>
    <dgm:cxn modelId="{DC2548A3-4C5E-4191-B0FA-123617512811}" type="presOf" srcId="{01392A44-FF9E-4AFB-8DBC-1B1D03216B03}" destId="{6AC4CF0E-329D-407A-A411-5910078CDB7F}" srcOrd="0" destOrd="0" presId="urn:microsoft.com/office/officeart/2005/8/layout/process4"/>
    <dgm:cxn modelId="{1DBFC820-7FD0-480C-8FDB-A1A3C46249EF}" srcId="{01392A44-FF9E-4AFB-8DBC-1B1D03216B03}" destId="{FEE0B842-DCE6-4664-97D9-3A1A25C6ABE3}" srcOrd="2" destOrd="0" parTransId="{0DEA8489-A8E0-4927-A21E-85BAC4F7D82E}" sibTransId="{1B61BCFE-D673-42E7-9EC2-9EE8DF39751B}"/>
    <dgm:cxn modelId="{48731183-048D-4E7E-9EBC-D4F2C5406E1B}" type="presOf" srcId="{B784E4D4-10CF-4DED-B70A-4E20A5B3DFAE}" destId="{BC4473FD-EEBC-470A-A956-31A23375E24D}" srcOrd="0" destOrd="0" presId="urn:microsoft.com/office/officeart/2005/8/layout/process4"/>
    <dgm:cxn modelId="{BA8345F8-411C-4140-8ABE-F0C1D19ED503}" srcId="{01392A44-FF9E-4AFB-8DBC-1B1D03216B03}" destId="{65A594D9-05E7-4D8B-AAB5-E43A3CFA268C}" srcOrd="5" destOrd="0" parTransId="{8319661E-2793-4596-9BBC-6F64004CF21A}" sibTransId="{42F31E8E-D458-4ECC-931F-6CB84AC9EBB7}"/>
    <dgm:cxn modelId="{5F8AFD5E-F32C-4C7B-A7D6-40592AEF839A}" type="presParOf" srcId="{6AC4CF0E-329D-407A-A411-5910078CDB7F}" destId="{66CB334C-3195-46B3-A0B4-59A42996BAD9}" srcOrd="0" destOrd="0" presId="urn:microsoft.com/office/officeart/2005/8/layout/process4"/>
    <dgm:cxn modelId="{174CE990-55E8-4670-95FF-152E02417637}" type="presParOf" srcId="{66CB334C-3195-46B3-A0B4-59A42996BAD9}" destId="{D61831F3-B509-4617-8F47-8055FF65FFAB}" srcOrd="0" destOrd="0" presId="urn:microsoft.com/office/officeart/2005/8/layout/process4"/>
    <dgm:cxn modelId="{2D33677C-F94F-4D80-B93B-F9498680AD05}" type="presParOf" srcId="{6AC4CF0E-329D-407A-A411-5910078CDB7F}" destId="{3F9E0AEE-9988-4C26-9185-499D4C8464A2}" srcOrd="1" destOrd="0" presId="urn:microsoft.com/office/officeart/2005/8/layout/process4"/>
    <dgm:cxn modelId="{6708F9CF-DD1B-4BEB-A291-A517DB2DA4B6}" type="presParOf" srcId="{6AC4CF0E-329D-407A-A411-5910078CDB7F}" destId="{07B8BFB8-F032-489D-9BCE-9F6C88C804F6}" srcOrd="2" destOrd="0" presId="urn:microsoft.com/office/officeart/2005/8/layout/process4"/>
    <dgm:cxn modelId="{F5813716-84EE-4C11-9E9C-2AEDE046ADEE}" type="presParOf" srcId="{07B8BFB8-F032-489D-9BCE-9F6C88C804F6}" destId="{BC4473FD-EEBC-470A-A956-31A23375E24D}" srcOrd="0" destOrd="0" presId="urn:microsoft.com/office/officeart/2005/8/layout/process4"/>
    <dgm:cxn modelId="{AE766DC0-1103-49BC-BBE3-BF57481E82D4}" type="presParOf" srcId="{6AC4CF0E-329D-407A-A411-5910078CDB7F}" destId="{2D2B04F7-1BA7-4B02-A305-4F56A1415CF4}" srcOrd="3" destOrd="0" presId="urn:microsoft.com/office/officeart/2005/8/layout/process4"/>
    <dgm:cxn modelId="{6017246D-D4A2-46AD-8936-99801BF2D802}" type="presParOf" srcId="{6AC4CF0E-329D-407A-A411-5910078CDB7F}" destId="{54CA981C-C35E-4F63-B723-DAEA182C0CA3}" srcOrd="4" destOrd="0" presId="urn:microsoft.com/office/officeart/2005/8/layout/process4"/>
    <dgm:cxn modelId="{08AA299A-2FD7-4360-88C7-5454B44E2415}" type="presParOf" srcId="{54CA981C-C35E-4F63-B723-DAEA182C0CA3}" destId="{A7479E54-4B44-4E61-905F-E720D3DF8F84}" srcOrd="0" destOrd="0" presId="urn:microsoft.com/office/officeart/2005/8/layout/process4"/>
    <dgm:cxn modelId="{B6C5AFBE-E530-4CB2-B1F6-6603C3CEA9D5}" type="presParOf" srcId="{6AC4CF0E-329D-407A-A411-5910078CDB7F}" destId="{7F958892-8D76-4994-89D2-F125D3297460}" srcOrd="5" destOrd="0" presId="urn:microsoft.com/office/officeart/2005/8/layout/process4"/>
    <dgm:cxn modelId="{34F7319E-B249-454E-8B89-68AAC8CBFA21}" type="presParOf" srcId="{6AC4CF0E-329D-407A-A411-5910078CDB7F}" destId="{FE44461E-F0DB-4727-9E6C-6456ECB0AD61}" srcOrd="6" destOrd="0" presId="urn:microsoft.com/office/officeart/2005/8/layout/process4"/>
    <dgm:cxn modelId="{2A593FCC-A4F0-4B6E-BFA3-F4FBB994C77E}" type="presParOf" srcId="{FE44461E-F0DB-4727-9E6C-6456ECB0AD61}" destId="{82393717-4465-49E7-9D8B-006FBB84A222}" srcOrd="0" destOrd="0" presId="urn:microsoft.com/office/officeart/2005/8/layout/process4"/>
    <dgm:cxn modelId="{504CE963-603D-4476-989E-FAB9BCDC6EE7}" type="presParOf" srcId="{6AC4CF0E-329D-407A-A411-5910078CDB7F}" destId="{ABD5CB3A-850D-494A-97CE-FEBCC50A5A26}" srcOrd="7" destOrd="0" presId="urn:microsoft.com/office/officeart/2005/8/layout/process4"/>
    <dgm:cxn modelId="{B9C7BDA2-8D1A-47BF-86A1-6DDA4E5D6A67}" type="presParOf" srcId="{6AC4CF0E-329D-407A-A411-5910078CDB7F}" destId="{E3A2BCA1-AADB-462F-9F2A-460219E71E60}" srcOrd="8" destOrd="0" presId="urn:microsoft.com/office/officeart/2005/8/layout/process4"/>
    <dgm:cxn modelId="{023627BE-16BB-4672-BD35-3679CC598021}" type="presParOf" srcId="{E3A2BCA1-AADB-462F-9F2A-460219E71E60}" destId="{DAE625D2-AA05-4EFF-94C1-36C0A9F3768F}" srcOrd="0" destOrd="0" presId="urn:microsoft.com/office/officeart/2005/8/layout/process4"/>
    <dgm:cxn modelId="{C3C0F158-F150-4008-A218-14C97B12E5A2}" type="presParOf" srcId="{6AC4CF0E-329D-407A-A411-5910078CDB7F}" destId="{99827297-7FD5-4324-AAE9-921C7557E305}" srcOrd="9" destOrd="0" presId="urn:microsoft.com/office/officeart/2005/8/layout/process4"/>
    <dgm:cxn modelId="{49B95725-C6BB-47A6-B6FC-238038D84A02}" type="presParOf" srcId="{6AC4CF0E-329D-407A-A411-5910078CDB7F}" destId="{2EBAB292-4634-481B-A7EE-D724D55D355C}" srcOrd="10" destOrd="0" presId="urn:microsoft.com/office/officeart/2005/8/layout/process4"/>
    <dgm:cxn modelId="{332E41EF-D871-4C0C-AB1A-2E1BAD0CCAA7}" type="presParOf" srcId="{2EBAB292-4634-481B-A7EE-D724D55D355C}" destId="{CDEFF376-1AA2-4760-85B1-9484C95F4B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40D81-67B2-446F-BE52-42579A662443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976AD-AFF8-4B09-8F1E-5992ECD7C892}">
      <dgm:prSet phldrT="[Текст]"/>
      <dgm:spPr/>
      <dgm:t>
        <a:bodyPr/>
        <a:lstStyle/>
        <a:p>
          <a:r>
            <a:rPr lang="ru-RU" b="1" dirty="0"/>
            <a:t>Проблемный вопрос</a:t>
          </a:r>
        </a:p>
      </dgm:t>
    </dgm:pt>
    <dgm:pt modelId="{77FF0421-546C-4A51-87AD-762A8CCAE592}" type="parTrans" cxnId="{DAB2E137-41AA-45E2-B98E-85E20A17F584}">
      <dgm:prSet/>
      <dgm:spPr/>
      <dgm:t>
        <a:bodyPr/>
        <a:lstStyle/>
        <a:p>
          <a:endParaRPr lang="ru-RU"/>
        </a:p>
      </dgm:t>
    </dgm:pt>
    <dgm:pt modelId="{36DBCAE2-EAFC-43EE-BEA0-60949DD0A81A}" type="sibTrans" cxnId="{DAB2E137-41AA-45E2-B98E-85E20A17F584}">
      <dgm:prSet/>
      <dgm:spPr/>
      <dgm:t>
        <a:bodyPr/>
        <a:lstStyle/>
        <a:p>
          <a:endParaRPr lang="ru-RU"/>
        </a:p>
      </dgm:t>
    </dgm:pt>
    <dgm:pt modelId="{C76E4A91-D3BD-473B-AE89-3452DA87B2BC}">
      <dgm:prSet phldrT="[Текст]"/>
      <dgm:spPr/>
      <dgm:t>
        <a:bodyPr/>
        <a:lstStyle/>
        <a:p>
          <a:r>
            <a:rPr lang="ru-RU" b="1" dirty="0"/>
            <a:t>Тезис 1</a:t>
          </a:r>
        </a:p>
      </dgm:t>
    </dgm:pt>
    <dgm:pt modelId="{B96714CF-E7B8-4D92-8EA5-F2AF6C4E76FC}" type="parTrans" cxnId="{BA30E435-241B-4795-9492-4CBDDAAC5567}">
      <dgm:prSet/>
      <dgm:spPr/>
      <dgm:t>
        <a:bodyPr/>
        <a:lstStyle/>
        <a:p>
          <a:endParaRPr lang="ru-RU"/>
        </a:p>
      </dgm:t>
    </dgm:pt>
    <dgm:pt modelId="{24406822-B4AD-4FFB-A5F6-D89CF0D9BEEE}" type="sibTrans" cxnId="{BA30E435-241B-4795-9492-4CBDDAAC5567}">
      <dgm:prSet/>
      <dgm:spPr/>
      <dgm:t>
        <a:bodyPr/>
        <a:lstStyle/>
        <a:p>
          <a:endParaRPr lang="ru-RU"/>
        </a:p>
      </dgm:t>
    </dgm:pt>
    <dgm:pt modelId="{3B60D491-5939-445F-B639-1CE191EDACF1}">
      <dgm:prSet phldrT="[Текст]"/>
      <dgm:spPr/>
      <dgm:t>
        <a:bodyPr/>
        <a:lstStyle/>
        <a:p>
          <a:r>
            <a:rPr lang="ru-RU" b="1" dirty="0"/>
            <a:t>Тезис 2</a:t>
          </a:r>
        </a:p>
      </dgm:t>
    </dgm:pt>
    <dgm:pt modelId="{3390126F-1108-47CC-9CF3-1EF295A3FCE1}" type="parTrans" cxnId="{29ADEC98-7AFB-4F5C-B179-15C6C7F80B62}">
      <dgm:prSet/>
      <dgm:spPr/>
      <dgm:t>
        <a:bodyPr/>
        <a:lstStyle/>
        <a:p>
          <a:endParaRPr lang="ru-RU"/>
        </a:p>
      </dgm:t>
    </dgm:pt>
    <dgm:pt modelId="{292B89B9-E6A3-4135-9AF4-C6A7E9762C3D}" type="sibTrans" cxnId="{29ADEC98-7AFB-4F5C-B179-15C6C7F80B62}">
      <dgm:prSet/>
      <dgm:spPr/>
      <dgm:t>
        <a:bodyPr/>
        <a:lstStyle/>
        <a:p>
          <a:endParaRPr lang="ru-RU"/>
        </a:p>
      </dgm:t>
    </dgm:pt>
    <dgm:pt modelId="{6AC06B00-2F69-454A-A17D-6B7F6C4B4C6C}">
      <dgm:prSet phldrT="[Текст]"/>
      <dgm:spPr/>
      <dgm:t>
        <a:bodyPr/>
        <a:lstStyle/>
        <a:p>
          <a:r>
            <a:rPr lang="ru-RU" b="1" dirty="0"/>
            <a:t>Тезис 3</a:t>
          </a:r>
        </a:p>
      </dgm:t>
    </dgm:pt>
    <dgm:pt modelId="{E9208663-2440-4C05-84BA-1183152C260E}" type="parTrans" cxnId="{66E8C63D-85BF-46C2-9BEA-745D13AB54D4}">
      <dgm:prSet/>
      <dgm:spPr/>
      <dgm:t>
        <a:bodyPr/>
        <a:lstStyle/>
        <a:p>
          <a:endParaRPr lang="ru-RU"/>
        </a:p>
      </dgm:t>
    </dgm:pt>
    <dgm:pt modelId="{2024EF0C-7638-4FAB-BBD3-C6A2432CBFB9}" type="sibTrans" cxnId="{66E8C63D-85BF-46C2-9BEA-745D13AB54D4}">
      <dgm:prSet/>
      <dgm:spPr/>
      <dgm:t>
        <a:bodyPr/>
        <a:lstStyle/>
        <a:p>
          <a:endParaRPr lang="ru-RU"/>
        </a:p>
      </dgm:t>
    </dgm:pt>
    <dgm:pt modelId="{CFBC2DBB-36FF-4F6C-B979-992236E1E603}">
      <dgm:prSet/>
      <dgm:spPr/>
      <dgm:t>
        <a:bodyPr/>
        <a:lstStyle/>
        <a:p>
          <a:r>
            <a:rPr lang="ru-RU" dirty="0"/>
            <a:t>Пример из литературы</a:t>
          </a:r>
        </a:p>
      </dgm:t>
    </dgm:pt>
    <dgm:pt modelId="{42A848F1-8F6E-4C53-8626-C87E5C563313}" type="parTrans" cxnId="{8616EEBF-56E0-4EF4-8A63-67071975BA24}">
      <dgm:prSet/>
      <dgm:spPr/>
      <dgm:t>
        <a:bodyPr/>
        <a:lstStyle/>
        <a:p>
          <a:endParaRPr lang="ru-RU"/>
        </a:p>
      </dgm:t>
    </dgm:pt>
    <dgm:pt modelId="{383C4D4D-C0B6-460B-AFA4-65D152F9E37A}" type="sibTrans" cxnId="{8616EEBF-56E0-4EF4-8A63-67071975BA24}">
      <dgm:prSet/>
      <dgm:spPr/>
      <dgm:t>
        <a:bodyPr/>
        <a:lstStyle/>
        <a:p>
          <a:endParaRPr lang="ru-RU"/>
        </a:p>
      </dgm:t>
    </dgm:pt>
    <dgm:pt modelId="{1823F8F2-9D2B-45BD-9EE6-64A868832468}">
      <dgm:prSet/>
      <dgm:spPr/>
      <dgm:t>
        <a:bodyPr/>
        <a:lstStyle/>
        <a:p>
          <a:r>
            <a:rPr lang="ru-RU"/>
            <a:t>Пример из литературы</a:t>
          </a:r>
          <a:endParaRPr lang="ru-RU" dirty="0"/>
        </a:p>
      </dgm:t>
    </dgm:pt>
    <dgm:pt modelId="{98291B2C-C791-42C8-B860-5F957D77CBC6}" type="parTrans" cxnId="{C6E4722B-D3F2-4D8C-A2D2-B1DC01E6D3F4}">
      <dgm:prSet/>
      <dgm:spPr/>
      <dgm:t>
        <a:bodyPr/>
        <a:lstStyle/>
        <a:p>
          <a:endParaRPr lang="ru-RU"/>
        </a:p>
      </dgm:t>
    </dgm:pt>
    <dgm:pt modelId="{BF62BF0E-369E-4BAE-A402-6D2EE8CC3E18}" type="sibTrans" cxnId="{C6E4722B-D3F2-4D8C-A2D2-B1DC01E6D3F4}">
      <dgm:prSet/>
      <dgm:spPr/>
      <dgm:t>
        <a:bodyPr/>
        <a:lstStyle/>
        <a:p>
          <a:endParaRPr lang="ru-RU"/>
        </a:p>
      </dgm:t>
    </dgm:pt>
    <dgm:pt modelId="{621A19BA-45E2-4104-B73B-83FE2F58387F}">
      <dgm:prSet/>
      <dgm:spPr/>
      <dgm:t>
        <a:bodyPr/>
        <a:lstStyle/>
        <a:p>
          <a:r>
            <a:rPr lang="ru-RU" dirty="0"/>
            <a:t>Пример из литературы</a:t>
          </a:r>
        </a:p>
      </dgm:t>
    </dgm:pt>
    <dgm:pt modelId="{FA6D8D04-847C-478E-A2AE-1129D81635CF}" type="parTrans" cxnId="{1A247C28-546A-4BA0-AFB3-C2B5DBD48F26}">
      <dgm:prSet/>
      <dgm:spPr/>
      <dgm:t>
        <a:bodyPr/>
        <a:lstStyle/>
        <a:p>
          <a:endParaRPr lang="ru-RU"/>
        </a:p>
      </dgm:t>
    </dgm:pt>
    <dgm:pt modelId="{9E9CF8E3-0272-41A9-865D-F0612200D2CE}" type="sibTrans" cxnId="{1A247C28-546A-4BA0-AFB3-C2B5DBD48F26}">
      <dgm:prSet/>
      <dgm:spPr/>
      <dgm:t>
        <a:bodyPr/>
        <a:lstStyle/>
        <a:p>
          <a:endParaRPr lang="ru-RU"/>
        </a:p>
      </dgm:t>
    </dgm:pt>
    <dgm:pt modelId="{5857215E-752D-47D4-AFDE-5F600CD6F6BD}">
      <dgm:prSet/>
      <dgm:spPr/>
      <dgm:t>
        <a:bodyPr/>
        <a:lstStyle/>
        <a:p>
          <a:endParaRPr lang="ru-RU"/>
        </a:p>
      </dgm:t>
    </dgm:pt>
    <dgm:pt modelId="{FC50F9C3-49F4-4EEE-9638-D5268534138B}" type="parTrans" cxnId="{1C30E237-13A1-4BDC-BFE2-7A0545861334}">
      <dgm:prSet/>
      <dgm:spPr/>
      <dgm:t>
        <a:bodyPr/>
        <a:lstStyle/>
        <a:p>
          <a:endParaRPr lang="ru-RU"/>
        </a:p>
      </dgm:t>
    </dgm:pt>
    <dgm:pt modelId="{FA43717B-94E2-45AE-9947-5F8881A6235D}" type="sibTrans" cxnId="{1C30E237-13A1-4BDC-BFE2-7A0545861334}">
      <dgm:prSet/>
      <dgm:spPr/>
      <dgm:t>
        <a:bodyPr/>
        <a:lstStyle/>
        <a:p>
          <a:endParaRPr lang="ru-RU"/>
        </a:p>
      </dgm:t>
    </dgm:pt>
    <dgm:pt modelId="{F4A8477A-EA50-46B9-825C-A6C86E373452}">
      <dgm:prSet/>
      <dgm:spPr/>
      <dgm:t>
        <a:bodyPr/>
        <a:lstStyle/>
        <a:p>
          <a:r>
            <a:rPr lang="ru-RU" b="1" dirty="0"/>
            <a:t>Вывод</a:t>
          </a:r>
        </a:p>
      </dgm:t>
    </dgm:pt>
    <dgm:pt modelId="{748E1D28-A794-4E0C-89B3-C2989CFFD369}" type="parTrans" cxnId="{63EE5EF2-EC3F-49B0-82B8-9A26EF9A73D2}">
      <dgm:prSet/>
      <dgm:spPr/>
      <dgm:t>
        <a:bodyPr/>
        <a:lstStyle/>
        <a:p>
          <a:endParaRPr lang="ru-RU"/>
        </a:p>
      </dgm:t>
    </dgm:pt>
    <dgm:pt modelId="{1691BB9F-75BF-4B69-80F3-87C34D0CCD08}" type="sibTrans" cxnId="{63EE5EF2-EC3F-49B0-82B8-9A26EF9A73D2}">
      <dgm:prSet/>
      <dgm:spPr/>
      <dgm:t>
        <a:bodyPr/>
        <a:lstStyle/>
        <a:p>
          <a:endParaRPr lang="ru-RU"/>
        </a:p>
      </dgm:t>
    </dgm:pt>
    <dgm:pt modelId="{97A3CF66-F280-4B41-BE2C-6143CB3F1E37}" type="pres">
      <dgm:prSet presAssocID="{D4340D81-67B2-446F-BE52-42579A6624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9B5A87-C2A8-43B7-B94F-98DFE736C60A}" type="pres">
      <dgm:prSet presAssocID="{D4340D81-67B2-446F-BE52-42579A662443}" presName="hierFlow" presStyleCnt="0"/>
      <dgm:spPr/>
    </dgm:pt>
    <dgm:pt modelId="{22CD19FC-96C2-4067-8E62-4B2ED5B18A88}" type="pres">
      <dgm:prSet presAssocID="{D4340D81-67B2-446F-BE52-42579A6624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FE33FA7-A17F-4F2F-8D94-E471E643AF9E}" type="pres">
      <dgm:prSet presAssocID="{E90976AD-AFF8-4B09-8F1E-5992ECD7C892}" presName="Name14" presStyleCnt="0"/>
      <dgm:spPr/>
    </dgm:pt>
    <dgm:pt modelId="{474483C5-A0F2-4898-BCF7-85F8B805A91D}" type="pres">
      <dgm:prSet presAssocID="{E90976AD-AFF8-4B09-8F1E-5992ECD7C89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3F62C-DE89-46D9-9424-6305E63C57FA}" type="pres">
      <dgm:prSet presAssocID="{E90976AD-AFF8-4B09-8F1E-5992ECD7C892}" presName="hierChild2" presStyleCnt="0"/>
      <dgm:spPr/>
    </dgm:pt>
    <dgm:pt modelId="{73CB5844-3F48-46CB-B4AB-BD5AF8C2C134}" type="pres">
      <dgm:prSet presAssocID="{B96714CF-E7B8-4D92-8EA5-F2AF6C4E76FC}" presName="Name19" presStyleLbl="parChTrans1D2" presStyleIdx="0" presStyleCnt="3"/>
      <dgm:spPr/>
      <dgm:t>
        <a:bodyPr/>
        <a:lstStyle/>
        <a:p>
          <a:endParaRPr lang="ru-RU"/>
        </a:p>
      </dgm:t>
    </dgm:pt>
    <dgm:pt modelId="{DDF0F747-DEEE-4AAA-AEA0-C45DD673A6AC}" type="pres">
      <dgm:prSet presAssocID="{C76E4A91-D3BD-473B-AE89-3452DA87B2BC}" presName="Name21" presStyleCnt="0"/>
      <dgm:spPr/>
    </dgm:pt>
    <dgm:pt modelId="{EA1FB3B4-F920-4B92-8293-0284E7D37124}" type="pres">
      <dgm:prSet presAssocID="{C76E4A91-D3BD-473B-AE89-3452DA87B2BC}" presName="level2Shape" presStyleLbl="node2" presStyleIdx="0" presStyleCnt="3"/>
      <dgm:spPr/>
      <dgm:t>
        <a:bodyPr/>
        <a:lstStyle/>
        <a:p>
          <a:endParaRPr lang="ru-RU"/>
        </a:p>
      </dgm:t>
    </dgm:pt>
    <dgm:pt modelId="{627DA1BF-4554-46D1-9490-E5EAB7E02A74}" type="pres">
      <dgm:prSet presAssocID="{C76E4A91-D3BD-473B-AE89-3452DA87B2BC}" presName="hierChild3" presStyleCnt="0"/>
      <dgm:spPr/>
    </dgm:pt>
    <dgm:pt modelId="{B9BD50FA-5F07-46C1-A0D5-CF61AED77CC6}" type="pres">
      <dgm:prSet presAssocID="{42A848F1-8F6E-4C53-8626-C87E5C563313}" presName="Name19" presStyleLbl="parChTrans1D3" presStyleIdx="0" presStyleCnt="3"/>
      <dgm:spPr/>
      <dgm:t>
        <a:bodyPr/>
        <a:lstStyle/>
        <a:p>
          <a:endParaRPr lang="ru-RU"/>
        </a:p>
      </dgm:t>
    </dgm:pt>
    <dgm:pt modelId="{CE2FD43E-C2B0-4E11-B7F4-0012CB38A172}" type="pres">
      <dgm:prSet presAssocID="{CFBC2DBB-36FF-4F6C-B979-992236E1E603}" presName="Name21" presStyleCnt="0"/>
      <dgm:spPr/>
    </dgm:pt>
    <dgm:pt modelId="{95E66F81-FA68-4F64-AC1A-AC027DC23F20}" type="pres">
      <dgm:prSet presAssocID="{CFBC2DBB-36FF-4F6C-B979-992236E1E603}" presName="level2Shape" presStyleLbl="node3" presStyleIdx="0" presStyleCnt="3"/>
      <dgm:spPr/>
      <dgm:t>
        <a:bodyPr/>
        <a:lstStyle/>
        <a:p>
          <a:endParaRPr lang="ru-RU"/>
        </a:p>
      </dgm:t>
    </dgm:pt>
    <dgm:pt modelId="{F078DF9F-E05F-4EE4-B811-0175D3D48C24}" type="pres">
      <dgm:prSet presAssocID="{CFBC2DBB-36FF-4F6C-B979-992236E1E603}" presName="hierChild3" presStyleCnt="0"/>
      <dgm:spPr/>
    </dgm:pt>
    <dgm:pt modelId="{590CB34C-8926-466C-BC14-8704BBC66345}" type="pres">
      <dgm:prSet presAssocID="{FC50F9C3-49F4-4EEE-9638-D5268534138B}" presName="Name19" presStyleLbl="parChTrans1D4" presStyleIdx="0" presStyleCnt="2"/>
      <dgm:spPr/>
      <dgm:t>
        <a:bodyPr/>
        <a:lstStyle/>
        <a:p>
          <a:endParaRPr lang="ru-RU"/>
        </a:p>
      </dgm:t>
    </dgm:pt>
    <dgm:pt modelId="{65CE1FF4-F5BC-491E-9056-DBEF6F2D7397}" type="pres">
      <dgm:prSet presAssocID="{5857215E-752D-47D4-AFDE-5F600CD6F6BD}" presName="Name21" presStyleCnt="0"/>
      <dgm:spPr/>
    </dgm:pt>
    <dgm:pt modelId="{79A7BB99-4AC6-4B60-9F38-D92BC92EA48B}" type="pres">
      <dgm:prSet presAssocID="{5857215E-752D-47D4-AFDE-5F600CD6F6BD}" presName="level2Shape" presStyleLbl="node4" presStyleIdx="0" presStyleCnt="2" custLinFactX="36172" custLinFactNeighborX="100000" custLinFactNeighborY="9196"/>
      <dgm:spPr/>
      <dgm:t>
        <a:bodyPr/>
        <a:lstStyle/>
        <a:p>
          <a:endParaRPr lang="ru-RU"/>
        </a:p>
      </dgm:t>
    </dgm:pt>
    <dgm:pt modelId="{8B482080-65F2-49A1-97CF-4D35D1E0DBEB}" type="pres">
      <dgm:prSet presAssocID="{5857215E-752D-47D4-AFDE-5F600CD6F6BD}" presName="hierChild3" presStyleCnt="0"/>
      <dgm:spPr/>
    </dgm:pt>
    <dgm:pt modelId="{3425DF9B-C7C0-4B5A-A0B0-7F1F64D1D799}" type="pres">
      <dgm:prSet presAssocID="{3390126F-1108-47CC-9CF3-1EF295A3FCE1}" presName="Name19" presStyleLbl="parChTrans1D2" presStyleIdx="1" presStyleCnt="3"/>
      <dgm:spPr/>
      <dgm:t>
        <a:bodyPr/>
        <a:lstStyle/>
        <a:p>
          <a:endParaRPr lang="ru-RU"/>
        </a:p>
      </dgm:t>
    </dgm:pt>
    <dgm:pt modelId="{D66F0144-74F3-4447-A3DA-8F1E6D52F028}" type="pres">
      <dgm:prSet presAssocID="{3B60D491-5939-445F-B639-1CE191EDACF1}" presName="Name21" presStyleCnt="0"/>
      <dgm:spPr/>
    </dgm:pt>
    <dgm:pt modelId="{3EDB1BE6-1E37-4E1D-84D6-2A5790175367}" type="pres">
      <dgm:prSet presAssocID="{3B60D491-5939-445F-B639-1CE191EDACF1}" presName="level2Shape" presStyleLbl="node2" presStyleIdx="1" presStyleCnt="3"/>
      <dgm:spPr/>
      <dgm:t>
        <a:bodyPr/>
        <a:lstStyle/>
        <a:p>
          <a:endParaRPr lang="ru-RU"/>
        </a:p>
      </dgm:t>
    </dgm:pt>
    <dgm:pt modelId="{DADB5B05-074E-4F07-9D55-A9210122A880}" type="pres">
      <dgm:prSet presAssocID="{3B60D491-5939-445F-B639-1CE191EDACF1}" presName="hierChild3" presStyleCnt="0"/>
      <dgm:spPr/>
    </dgm:pt>
    <dgm:pt modelId="{9A549184-B602-42F2-8D03-BD9D1CF08428}" type="pres">
      <dgm:prSet presAssocID="{98291B2C-C791-42C8-B860-5F957D77CBC6}" presName="Name19" presStyleLbl="parChTrans1D3" presStyleIdx="1" presStyleCnt="3"/>
      <dgm:spPr/>
      <dgm:t>
        <a:bodyPr/>
        <a:lstStyle/>
        <a:p>
          <a:endParaRPr lang="ru-RU"/>
        </a:p>
      </dgm:t>
    </dgm:pt>
    <dgm:pt modelId="{B9984466-E000-464F-816C-678230456068}" type="pres">
      <dgm:prSet presAssocID="{1823F8F2-9D2B-45BD-9EE6-64A868832468}" presName="Name21" presStyleCnt="0"/>
      <dgm:spPr/>
    </dgm:pt>
    <dgm:pt modelId="{44F2445F-4A84-4BCD-A33F-6FAF8FA1D6C8}" type="pres">
      <dgm:prSet presAssocID="{1823F8F2-9D2B-45BD-9EE6-64A868832468}" presName="level2Shape" presStyleLbl="node3" presStyleIdx="1" presStyleCnt="3"/>
      <dgm:spPr/>
      <dgm:t>
        <a:bodyPr/>
        <a:lstStyle/>
        <a:p>
          <a:endParaRPr lang="ru-RU"/>
        </a:p>
      </dgm:t>
    </dgm:pt>
    <dgm:pt modelId="{2D7AED25-C03C-422F-A92C-CA9EE64D1045}" type="pres">
      <dgm:prSet presAssocID="{1823F8F2-9D2B-45BD-9EE6-64A868832468}" presName="hierChild3" presStyleCnt="0"/>
      <dgm:spPr/>
    </dgm:pt>
    <dgm:pt modelId="{78DF109C-5087-4986-9D6A-85798AAB60B8}" type="pres">
      <dgm:prSet presAssocID="{E9208663-2440-4C05-84BA-1183152C260E}" presName="Name19" presStyleLbl="parChTrans1D2" presStyleIdx="2" presStyleCnt="3"/>
      <dgm:spPr/>
      <dgm:t>
        <a:bodyPr/>
        <a:lstStyle/>
        <a:p>
          <a:endParaRPr lang="ru-RU"/>
        </a:p>
      </dgm:t>
    </dgm:pt>
    <dgm:pt modelId="{886AB585-8126-4276-A386-B54191282DFB}" type="pres">
      <dgm:prSet presAssocID="{6AC06B00-2F69-454A-A17D-6B7F6C4B4C6C}" presName="Name21" presStyleCnt="0"/>
      <dgm:spPr/>
    </dgm:pt>
    <dgm:pt modelId="{978999F6-4B3F-4905-940D-A360BD7FB710}" type="pres">
      <dgm:prSet presAssocID="{6AC06B00-2F69-454A-A17D-6B7F6C4B4C6C}" presName="level2Shape" presStyleLbl="node2" presStyleIdx="2" presStyleCnt="3"/>
      <dgm:spPr/>
      <dgm:t>
        <a:bodyPr/>
        <a:lstStyle/>
        <a:p>
          <a:endParaRPr lang="ru-RU"/>
        </a:p>
      </dgm:t>
    </dgm:pt>
    <dgm:pt modelId="{CAC7C67D-6F39-4C60-91CD-F48482164D7A}" type="pres">
      <dgm:prSet presAssocID="{6AC06B00-2F69-454A-A17D-6B7F6C4B4C6C}" presName="hierChild3" presStyleCnt="0"/>
      <dgm:spPr/>
    </dgm:pt>
    <dgm:pt modelId="{EA9CC16B-92D0-42B2-8A33-CC4552F7ABA2}" type="pres">
      <dgm:prSet presAssocID="{FA6D8D04-847C-478E-A2AE-1129D81635CF}" presName="Name19" presStyleLbl="parChTrans1D3" presStyleIdx="2" presStyleCnt="3"/>
      <dgm:spPr/>
      <dgm:t>
        <a:bodyPr/>
        <a:lstStyle/>
        <a:p>
          <a:endParaRPr lang="ru-RU"/>
        </a:p>
      </dgm:t>
    </dgm:pt>
    <dgm:pt modelId="{D22E7D6D-DC52-4528-92CB-2E827861FB8D}" type="pres">
      <dgm:prSet presAssocID="{621A19BA-45E2-4104-B73B-83FE2F58387F}" presName="Name21" presStyleCnt="0"/>
      <dgm:spPr/>
    </dgm:pt>
    <dgm:pt modelId="{90C5F935-DE32-497A-8553-6E7A7F66D5D3}" type="pres">
      <dgm:prSet presAssocID="{621A19BA-45E2-4104-B73B-83FE2F58387F}" presName="level2Shape" presStyleLbl="node3" presStyleIdx="2" presStyleCnt="3"/>
      <dgm:spPr/>
      <dgm:t>
        <a:bodyPr/>
        <a:lstStyle/>
        <a:p>
          <a:endParaRPr lang="ru-RU"/>
        </a:p>
      </dgm:t>
    </dgm:pt>
    <dgm:pt modelId="{0CA90049-681C-4E9E-9FD3-2E89F6AEC9F0}" type="pres">
      <dgm:prSet presAssocID="{621A19BA-45E2-4104-B73B-83FE2F58387F}" presName="hierChild3" presStyleCnt="0"/>
      <dgm:spPr/>
    </dgm:pt>
    <dgm:pt modelId="{1ABB2167-9C7C-4F2D-A5DB-47B49B2F0C6B}" type="pres">
      <dgm:prSet presAssocID="{748E1D28-A794-4E0C-89B3-C2989CFFD369}" presName="Name19" presStyleLbl="parChTrans1D4" presStyleIdx="1" presStyleCnt="2"/>
      <dgm:spPr/>
      <dgm:t>
        <a:bodyPr/>
        <a:lstStyle/>
        <a:p>
          <a:endParaRPr lang="ru-RU"/>
        </a:p>
      </dgm:t>
    </dgm:pt>
    <dgm:pt modelId="{F98F90D8-63BA-4FAC-99D8-C3ADDE99AD2B}" type="pres">
      <dgm:prSet presAssocID="{F4A8477A-EA50-46B9-825C-A6C86E373452}" presName="Name21" presStyleCnt="0"/>
      <dgm:spPr/>
    </dgm:pt>
    <dgm:pt modelId="{AEAFBC8E-3FCC-4F8E-999B-6455A91B8837}" type="pres">
      <dgm:prSet presAssocID="{F4A8477A-EA50-46B9-825C-A6C86E373452}" presName="level2Shape" presStyleLbl="node4" presStyleIdx="1" presStyleCnt="2" custLinFactX="-23828" custLinFactNeighborX="-100000" custLinFactNeighborY="978"/>
      <dgm:spPr/>
      <dgm:t>
        <a:bodyPr/>
        <a:lstStyle/>
        <a:p>
          <a:endParaRPr lang="ru-RU"/>
        </a:p>
      </dgm:t>
    </dgm:pt>
    <dgm:pt modelId="{86CB7024-F5CA-4407-8773-D09AB031A46E}" type="pres">
      <dgm:prSet presAssocID="{F4A8477A-EA50-46B9-825C-A6C86E373452}" presName="hierChild3" presStyleCnt="0"/>
      <dgm:spPr/>
    </dgm:pt>
    <dgm:pt modelId="{66B379F9-95C9-4566-8FBD-5220667B87FB}" type="pres">
      <dgm:prSet presAssocID="{D4340D81-67B2-446F-BE52-42579A662443}" presName="bgShapesFlow" presStyleCnt="0"/>
      <dgm:spPr/>
    </dgm:pt>
  </dgm:ptLst>
  <dgm:cxnLst>
    <dgm:cxn modelId="{26D34AE1-CA83-452A-B000-A100B1CA4631}" type="presOf" srcId="{3390126F-1108-47CC-9CF3-1EF295A3FCE1}" destId="{3425DF9B-C7C0-4B5A-A0B0-7F1F64D1D799}" srcOrd="0" destOrd="0" presId="urn:microsoft.com/office/officeart/2005/8/layout/hierarchy6"/>
    <dgm:cxn modelId="{82680538-92A4-48D6-BD52-BCC5F86F62D5}" type="presOf" srcId="{D4340D81-67B2-446F-BE52-42579A662443}" destId="{97A3CF66-F280-4B41-BE2C-6143CB3F1E37}" srcOrd="0" destOrd="0" presId="urn:microsoft.com/office/officeart/2005/8/layout/hierarchy6"/>
    <dgm:cxn modelId="{54503988-B58A-4342-92AE-5103C3C8FAF2}" type="presOf" srcId="{C76E4A91-D3BD-473B-AE89-3452DA87B2BC}" destId="{EA1FB3B4-F920-4B92-8293-0284E7D37124}" srcOrd="0" destOrd="0" presId="urn:microsoft.com/office/officeart/2005/8/layout/hierarchy6"/>
    <dgm:cxn modelId="{AB311F06-B99A-4CB7-BADB-DB06AF3C874D}" type="presOf" srcId="{E9208663-2440-4C05-84BA-1183152C260E}" destId="{78DF109C-5087-4986-9D6A-85798AAB60B8}" srcOrd="0" destOrd="0" presId="urn:microsoft.com/office/officeart/2005/8/layout/hierarchy6"/>
    <dgm:cxn modelId="{2FA3D74C-EB21-4AC2-883D-9178A7057318}" type="presOf" srcId="{42A848F1-8F6E-4C53-8626-C87E5C563313}" destId="{B9BD50FA-5F07-46C1-A0D5-CF61AED77CC6}" srcOrd="0" destOrd="0" presId="urn:microsoft.com/office/officeart/2005/8/layout/hierarchy6"/>
    <dgm:cxn modelId="{1A247C28-546A-4BA0-AFB3-C2B5DBD48F26}" srcId="{6AC06B00-2F69-454A-A17D-6B7F6C4B4C6C}" destId="{621A19BA-45E2-4104-B73B-83FE2F58387F}" srcOrd="0" destOrd="0" parTransId="{FA6D8D04-847C-478E-A2AE-1129D81635CF}" sibTransId="{9E9CF8E3-0272-41A9-865D-F0612200D2CE}"/>
    <dgm:cxn modelId="{1E31889F-BCFE-43B5-B202-51B0139565CA}" type="presOf" srcId="{5857215E-752D-47D4-AFDE-5F600CD6F6BD}" destId="{79A7BB99-4AC6-4B60-9F38-D92BC92EA48B}" srcOrd="0" destOrd="0" presId="urn:microsoft.com/office/officeart/2005/8/layout/hierarchy6"/>
    <dgm:cxn modelId="{7D40EC15-E881-4FBB-B9BB-9787247E75D2}" type="presOf" srcId="{FC50F9C3-49F4-4EEE-9638-D5268534138B}" destId="{590CB34C-8926-466C-BC14-8704BBC66345}" srcOrd="0" destOrd="0" presId="urn:microsoft.com/office/officeart/2005/8/layout/hierarchy6"/>
    <dgm:cxn modelId="{93A81627-E88A-4DE8-878A-6515ADA0DB70}" type="presOf" srcId="{3B60D491-5939-445F-B639-1CE191EDACF1}" destId="{3EDB1BE6-1E37-4E1D-84D6-2A5790175367}" srcOrd="0" destOrd="0" presId="urn:microsoft.com/office/officeart/2005/8/layout/hierarchy6"/>
    <dgm:cxn modelId="{1C30E237-13A1-4BDC-BFE2-7A0545861334}" srcId="{CFBC2DBB-36FF-4F6C-B979-992236E1E603}" destId="{5857215E-752D-47D4-AFDE-5F600CD6F6BD}" srcOrd="0" destOrd="0" parTransId="{FC50F9C3-49F4-4EEE-9638-D5268534138B}" sibTransId="{FA43717B-94E2-45AE-9947-5F8881A6235D}"/>
    <dgm:cxn modelId="{8616EEBF-56E0-4EF4-8A63-67071975BA24}" srcId="{C76E4A91-D3BD-473B-AE89-3452DA87B2BC}" destId="{CFBC2DBB-36FF-4F6C-B979-992236E1E603}" srcOrd="0" destOrd="0" parTransId="{42A848F1-8F6E-4C53-8626-C87E5C563313}" sibTransId="{383C4D4D-C0B6-460B-AFA4-65D152F9E37A}"/>
    <dgm:cxn modelId="{87C2B0C9-0E66-4E41-8A61-F13EB162360D}" type="presOf" srcId="{B96714CF-E7B8-4D92-8EA5-F2AF6C4E76FC}" destId="{73CB5844-3F48-46CB-B4AB-BD5AF8C2C134}" srcOrd="0" destOrd="0" presId="urn:microsoft.com/office/officeart/2005/8/layout/hierarchy6"/>
    <dgm:cxn modelId="{5A9808E6-4F1E-4BC8-92B5-EAAE4576C5A6}" type="presOf" srcId="{1823F8F2-9D2B-45BD-9EE6-64A868832468}" destId="{44F2445F-4A84-4BCD-A33F-6FAF8FA1D6C8}" srcOrd="0" destOrd="0" presId="urn:microsoft.com/office/officeart/2005/8/layout/hierarchy6"/>
    <dgm:cxn modelId="{66E8C63D-85BF-46C2-9BEA-745D13AB54D4}" srcId="{E90976AD-AFF8-4B09-8F1E-5992ECD7C892}" destId="{6AC06B00-2F69-454A-A17D-6B7F6C4B4C6C}" srcOrd="2" destOrd="0" parTransId="{E9208663-2440-4C05-84BA-1183152C260E}" sibTransId="{2024EF0C-7638-4FAB-BBD3-C6A2432CBFB9}"/>
    <dgm:cxn modelId="{DD800981-4E30-4002-844C-8BA0F02B9E11}" type="presOf" srcId="{748E1D28-A794-4E0C-89B3-C2989CFFD369}" destId="{1ABB2167-9C7C-4F2D-A5DB-47B49B2F0C6B}" srcOrd="0" destOrd="0" presId="urn:microsoft.com/office/officeart/2005/8/layout/hierarchy6"/>
    <dgm:cxn modelId="{DAB2E137-41AA-45E2-B98E-85E20A17F584}" srcId="{D4340D81-67B2-446F-BE52-42579A662443}" destId="{E90976AD-AFF8-4B09-8F1E-5992ECD7C892}" srcOrd="0" destOrd="0" parTransId="{77FF0421-546C-4A51-87AD-762A8CCAE592}" sibTransId="{36DBCAE2-EAFC-43EE-BEA0-60949DD0A81A}"/>
    <dgm:cxn modelId="{1F1783C4-7A38-45F1-B6C0-502D78487520}" type="presOf" srcId="{621A19BA-45E2-4104-B73B-83FE2F58387F}" destId="{90C5F935-DE32-497A-8553-6E7A7F66D5D3}" srcOrd="0" destOrd="0" presId="urn:microsoft.com/office/officeart/2005/8/layout/hierarchy6"/>
    <dgm:cxn modelId="{6C83F516-FDF4-4579-94AA-1D60BB1E1D0E}" type="presOf" srcId="{F4A8477A-EA50-46B9-825C-A6C86E373452}" destId="{AEAFBC8E-3FCC-4F8E-999B-6455A91B8837}" srcOrd="0" destOrd="0" presId="urn:microsoft.com/office/officeart/2005/8/layout/hierarchy6"/>
    <dgm:cxn modelId="{63EE5EF2-EC3F-49B0-82B8-9A26EF9A73D2}" srcId="{621A19BA-45E2-4104-B73B-83FE2F58387F}" destId="{F4A8477A-EA50-46B9-825C-A6C86E373452}" srcOrd="0" destOrd="0" parTransId="{748E1D28-A794-4E0C-89B3-C2989CFFD369}" sibTransId="{1691BB9F-75BF-4B69-80F3-87C34D0CCD08}"/>
    <dgm:cxn modelId="{6F03293F-D686-40B4-8C4C-54B24D39317B}" type="presOf" srcId="{CFBC2DBB-36FF-4F6C-B979-992236E1E603}" destId="{95E66F81-FA68-4F64-AC1A-AC027DC23F20}" srcOrd="0" destOrd="0" presId="urn:microsoft.com/office/officeart/2005/8/layout/hierarchy6"/>
    <dgm:cxn modelId="{C6E4722B-D3F2-4D8C-A2D2-B1DC01E6D3F4}" srcId="{3B60D491-5939-445F-B639-1CE191EDACF1}" destId="{1823F8F2-9D2B-45BD-9EE6-64A868832468}" srcOrd="0" destOrd="0" parTransId="{98291B2C-C791-42C8-B860-5F957D77CBC6}" sibTransId="{BF62BF0E-369E-4BAE-A402-6D2EE8CC3E18}"/>
    <dgm:cxn modelId="{515315E0-45A4-425D-A36D-DDB058454B6B}" type="presOf" srcId="{E90976AD-AFF8-4B09-8F1E-5992ECD7C892}" destId="{474483C5-A0F2-4898-BCF7-85F8B805A91D}" srcOrd="0" destOrd="0" presId="urn:microsoft.com/office/officeart/2005/8/layout/hierarchy6"/>
    <dgm:cxn modelId="{D6AACFAB-D602-461F-A894-51ED2EA3A148}" type="presOf" srcId="{98291B2C-C791-42C8-B860-5F957D77CBC6}" destId="{9A549184-B602-42F2-8D03-BD9D1CF08428}" srcOrd="0" destOrd="0" presId="urn:microsoft.com/office/officeart/2005/8/layout/hierarchy6"/>
    <dgm:cxn modelId="{BA30E435-241B-4795-9492-4CBDDAAC5567}" srcId="{E90976AD-AFF8-4B09-8F1E-5992ECD7C892}" destId="{C76E4A91-D3BD-473B-AE89-3452DA87B2BC}" srcOrd="0" destOrd="0" parTransId="{B96714CF-E7B8-4D92-8EA5-F2AF6C4E76FC}" sibTransId="{24406822-B4AD-4FFB-A5F6-D89CF0D9BEEE}"/>
    <dgm:cxn modelId="{18221B18-553B-487B-AC1A-5FE086E559D8}" type="presOf" srcId="{FA6D8D04-847C-478E-A2AE-1129D81635CF}" destId="{EA9CC16B-92D0-42B2-8A33-CC4552F7ABA2}" srcOrd="0" destOrd="0" presId="urn:microsoft.com/office/officeart/2005/8/layout/hierarchy6"/>
    <dgm:cxn modelId="{29ADEC98-7AFB-4F5C-B179-15C6C7F80B62}" srcId="{E90976AD-AFF8-4B09-8F1E-5992ECD7C892}" destId="{3B60D491-5939-445F-B639-1CE191EDACF1}" srcOrd="1" destOrd="0" parTransId="{3390126F-1108-47CC-9CF3-1EF295A3FCE1}" sibTransId="{292B89B9-E6A3-4135-9AF4-C6A7E9762C3D}"/>
    <dgm:cxn modelId="{A82B8968-2ECA-428F-8D55-75B9F155FA11}" type="presOf" srcId="{6AC06B00-2F69-454A-A17D-6B7F6C4B4C6C}" destId="{978999F6-4B3F-4905-940D-A360BD7FB710}" srcOrd="0" destOrd="0" presId="urn:microsoft.com/office/officeart/2005/8/layout/hierarchy6"/>
    <dgm:cxn modelId="{19E3AE4D-0B7A-4082-8343-5F3B9544F9F1}" type="presParOf" srcId="{97A3CF66-F280-4B41-BE2C-6143CB3F1E37}" destId="{099B5A87-C2A8-43B7-B94F-98DFE736C60A}" srcOrd="0" destOrd="0" presId="urn:microsoft.com/office/officeart/2005/8/layout/hierarchy6"/>
    <dgm:cxn modelId="{523A2728-E64D-49E0-BB6E-3FDB6977CFCE}" type="presParOf" srcId="{099B5A87-C2A8-43B7-B94F-98DFE736C60A}" destId="{22CD19FC-96C2-4067-8E62-4B2ED5B18A88}" srcOrd="0" destOrd="0" presId="urn:microsoft.com/office/officeart/2005/8/layout/hierarchy6"/>
    <dgm:cxn modelId="{C18E53D0-F853-42CA-A969-30A31AC0715F}" type="presParOf" srcId="{22CD19FC-96C2-4067-8E62-4B2ED5B18A88}" destId="{4FE33FA7-A17F-4F2F-8D94-E471E643AF9E}" srcOrd="0" destOrd="0" presId="urn:microsoft.com/office/officeart/2005/8/layout/hierarchy6"/>
    <dgm:cxn modelId="{E7F9A72A-2946-49EC-97C9-4EF90C6A0CF2}" type="presParOf" srcId="{4FE33FA7-A17F-4F2F-8D94-E471E643AF9E}" destId="{474483C5-A0F2-4898-BCF7-85F8B805A91D}" srcOrd="0" destOrd="0" presId="urn:microsoft.com/office/officeart/2005/8/layout/hierarchy6"/>
    <dgm:cxn modelId="{C0499F72-E83F-4F44-A4E4-47B6E8CC22B6}" type="presParOf" srcId="{4FE33FA7-A17F-4F2F-8D94-E471E643AF9E}" destId="{2793F62C-DE89-46D9-9424-6305E63C57FA}" srcOrd="1" destOrd="0" presId="urn:microsoft.com/office/officeart/2005/8/layout/hierarchy6"/>
    <dgm:cxn modelId="{0CA4A252-FC7E-4DF2-98F8-5359CE9A3A40}" type="presParOf" srcId="{2793F62C-DE89-46D9-9424-6305E63C57FA}" destId="{73CB5844-3F48-46CB-B4AB-BD5AF8C2C134}" srcOrd="0" destOrd="0" presId="urn:microsoft.com/office/officeart/2005/8/layout/hierarchy6"/>
    <dgm:cxn modelId="{8F5C79B7-6DF1-405A-8879-F0DDB16A1A00}" type="presParOf" srcId="{2793F62C-DE89-46D9-9424-6305E63C57FA}" destId="{DDF0F747-DEEE-4AAA-AEA0-C45DD673A6AC}" srcOrd="1" destOrd="0" presId="urn:microsoft.com/office/officeart/2005/8/layout/hierarchy6"/>
    <dgm:cxn modelId="{973E9BC7-071F-4B2B-820E-FE124DE32777}" type="presParOf" srcId="{DDF0F747-DEEE-4AAA-AEA0-C45DD673A6AC}" destId="{EA1FB3B4-F920-4B92-8293-0284E7D37124}" srcOrd="0" destOrd="0" presId="urn:microsoft.com/office/officeart/2005/8/layout/hierarchy6"/>
    <dgm:cxn modelId="{44B37E56-DA43-41E6-A3E2-C23080CB066E}" type="presParOf" srcId="{DDF0F747-DEEE-4AAA-AEA0-C45DD673A6AC}" destId="{627DA1BF-4554-46D1-9490-E5EAB7E02A74}" srcOrd="1" destOrd="0" presId="urn:microsoft.com/office/officeart/2005/8/layout/hierarchy6"/>
    <dgm:cxn modelId="{2232D57B-9C2C-47C5-881E-887106CA2EA0}" type="presParOf" srcId="{627DA1BF-4554-46D1-9490-E5EAB7E02A74}" destId="{B9BD50FA-5F07-46C1-A0D5-CF61AED77CC6}" srcOrd="0" destOrd="0" presId="urn:microsoft.com/office/officeart/2005/8/layout/hierarchy6"/>
    <dgm:cxn modelId="{37B1239A-A0F4-45AB-B13A-6FBA8D4CDBC3}" type="presParOf" srcId="{627DA1BF-4554-46D1-9490-E5EAB7E02A74}" destId="{CE2FD43E-C2B0-4E11-B7F4-0012CB38A172}" srcOrd="1" destOrd="0" presId="urn:microsoft.com/office/officeart/2005/8/layout/hierarchy6"/>
    <dgm:cxn modelId="{08768B61-CBE9-4F17-81C1-858632D08026}" type="presParOf" srcId="{CE2FD43E-C2B0-4E11-B7F4-0012CB38A172}" destId="{95E66F81-FA68-4F64-AC1A-AC027DC23F20}" srcOrd="0" destOrd="0" presId="urn:microsoft.com/office/officeart/2005/8/layout/hierarchy6"/>
    <dgm:cxn modelId="{1939AAC2-6FA0-48FB-878E-3A16462B3194}" type="presParOf" srcId="{CE2FD43E-C2B0-4E11-B7F4-0012CB38A172}" destId="{F078DF9F-E05F-4EE4-B811-0175D3D48C24}" srcOrd="1" destOrd="0" presId="urn:microsoft.com/office/officeart/2005/8/layout/hierarchy6"/>
    <dgm:cxn modelId="{FF770347-3E9D-498E-B5A6-BE3FDD30E949}" type="presParOf" srcId="{F078DF9F-E05F-4EE4-B811-0175D3D48C24}" destId="{590CB34C-8926-466C-BC14-8704BBC66345}" srcOrd="0" destOrd="0" presId="urn:microsoft.com/office/officeart/2005/8/layout/hierarchy6"/>
    <dgm:cxn modelId="{CFD96822-4BAA-4E9D-9540-AB946564B8AC}" type="presParOf" srcId="{F078DF9F-E05F-4EE4-B811-0175D3D48C24}" destId="{65CE1FF4-F5BC-491E-9056-DBEF6F2D7397}" srcOrd="1" destOrd="0" presId="urn:microsoft.com/office/officeart/2005/8/layout/hierarchy6"/>
    <dgm:cxn modelId="{9E2EFCC7-38B5-49B3-911F-2764011B4B14}" type="presParOf" srcId="{65CE1FF4-F5BC-491E-9056-DBEF6F2D7397}" destId="{79A7BB99-4AC6-4B60-9F38-D92BC92EA48B}" srcOrd="0" destOrd="0" presId="urn:microsoft.com/office/officeart/2005/8/layout/hierarchy6"/>
    <dgm:cxn modelId="{B5C96E7E-DF7E-43EF-A7C6-23E397C44A42}" type="presParOf" srcId="{65CE1FF4-F5BC-491E-9056-DBEF6F2D7397}" destId="{8B482080-65F2-49A1-97CF-4D35D1E0DBEB}" srcOrd="1" destOrd="0" presId="urn:microsoft.com/office/officeart/2005/8/layout/hierarchy6"/>
    <dgm:cxn modelId="{9F302157-FE0F-40D6-A59C-CBDAD8030B62}" type="presParOf" srcId="{2793F62C-DE89-46D9-9424-6305E63C57FA}" destId="{3425DF9B-C7C0-4B5A-A0B0-7F1F64D1D799}" srcOrd="2" destOrd="0" presId="urn:microsoft.com/office/officeart/2005/8/layout/hierarchy6"/>
    <dgm:cxn modelId="{10DA9575-229F-49A0-9055-E04733C7A68A}" type="presParOf" srcId="{2793F62C-DE89-46D9-9424-6305E63C57FA}" destId="{D66F0144-74F3-4447-A3DA-8F1E6D52F028}" srcOrd="3" destOrd="0" presId="urn:microsoft.com/office/officeart/2005/8/layout/hierarchy6"/>
    <dgm:cxn modelId="{9A10B839-D794-40D6-AF1B-62DE314DA6D3}" type="presParOf" srcId="{D66F0144-74F3-4447-A3DA-8F1E6D52F028}" destId="{3EDB1BE6-1E37-4E1D-84D6-2A5790175367}" srcOrd="0" destOrd="0" presId="urn:microsoft.com/office/officeart/2005/8/layout/hierarchy6"/>
    <dgm:cxn modelId="{21021E28-BF6A-4323-9CED-862416F25D59}" type="presParOf" srcId="{D66F0144-74F3-4447-A3DA-8F1E6D52F028}" destId="{DADB5B05-074E-4F07-9D55-A9210122A880}" srcOrd="1" destOrd="0" presId="urn:microsoft.com/office/officeart/2005/8/layout/hierarchy6"/>
    <dgm:cxn modelId="{8AABC0C3-C75D-4ADE-B27F-D771EB7021A4}" type="presParOf" srcId="{DADB5B05-074E-4F07-9D55-A9210122A880}" destId="{9A549184-B602-42F2-8D03-BD9D1CF08428}" srcOrd="0" destOrd="0" presId="urn:microsoft.com/office/officeart/2005/8/layout/hierarchy6"/>
    <dgm:cxn modelId="{C54C3DC5-6F5C-4111-B76C-87DFD170B123}" type="presParOf" srcId="{DADB5B05-074E-4F07-9D55-A9210122A880}" destId="{B9984466-E000-464F-816C-678230456068}" srcOrd="1" destOrd="0" presId="urn:microsoft.com/office/officeart/2005/8/layout/hierarchy6"/>
    <dgm:cxn modelId="{78F4156A-94F4-42A2-822D-B4C5E52DA0E1}" type="presParOf" srcId="{B9984466-E000-464F-816C-678230456068}" destId="{44F2445F-4A84-4BCD-A33F-6FAF8FA1D6C8}" srcOrd="0" destOrd="0" presId="urn:microsoft.com/office/officeart/2005/8/layout/hierarchy6"/>
    <dgm:cxn modelId="{EB953811-3117-4221-B509-7927A3B83667}" type="presParOf" srcId="{B9984466-E000-464F-816C-678230456068}" destId="{2D7AED25-C03C-422F-A92C-CA9EE64D1045}" srcOrd="1" destOrd="0" presId="urn:microsoft.com/office/officeart/2005/8/layout/hierarchy6"/>
    <dgm:cxn modelId="{9C1CC3D1-658E-4CD4-8D62-D6AE9BA64FB0}" type="presParOf" srcId="{2793F62C-DE89-46D9-9424-6305E63C57FA}" destId="{78DF109C-5087-4986-9D6A-85798AAB60B8}" srcOrd="4" destOrd="0" presId="urn:microsoft.com/office/officeart/2005/8/layout/hierarchy6"/>
    <dgm:cxn modelId="{B53A628E-1D45-4FC0-9764-74B357974BB9}" type="presParOf" srcId="{2793F62C-DE89-46D9-9424-6305E63C57FA}" destId="{886AB585-8126-4276-A386-B54191282DFB}" srcOrd="5" destOrd="0" presId="urn:microsoft.com/office/officeart/2005/8/layout/hierarchy6"/>
    <dgm:cxn modelId="{1FE4DBF4-4840-4B21-8534-B4F48EB58532}" type="presParOf" srcId="{886AB585-8126-4276-A386-B54191282DFB}" destId="{978999F6-4B3F-4905-940D-A360BD7FB710}" srcOrd="0" destOrd="0" presId="urn:microsoft.com/office/officeart/2005/8/layout/hierarchy6"/>
    <dgm:cxn modelId="{1A4B6655-DDD7-4D6C-86FD-29C24489F1D9}" type="presParOf" srcId="{886AB585-8126-4276-A386-B54191282DFB}" destId="{CAC7C67D-6F39-4C60-91CD-F48482164D7A}" srcOrd="1" destOrd="0" presId="urn:microsoft.com/office/officeart/2005/8/layout/hierarchy6"/>
    <dgm:cxn modelId="{4E3B89AD-C4DD-43D4-9F35-D30B008C1DA0}" type="presParOf" srcId="{CAC7C67D-6F39-4C60-91CD-F48482164D7A}" destId="{EA9CC16B-92D0-42B2-8A33-CC4552F7ABA2}" srcOrd="0" destOrd="0" presId="urn:microsoft.com/office/officeart/2005/8/layout/hierarchy6"/>
    <dgm:cxn modelId="{C894F654-1905-4891-A8AB-7B96D8D80BCE}" type="presParOf" srcId="{CAC7C67D-6F39-4C60-91CD-F48482164D7A}" destId="{D22E7D6D-DC52-4528-92CB-2E827861FB8D}" srcOrd="1" destOrd="0" presId="urn:microsoft.com/office/officeart/2005/8/layout/hierarchy6"/>
    <dgm:cxn modelId="{D0E2709C-886A-4649-AC75-D7408E590390}" type="presParOf" srcId="{D22E7D6D-DC52-4528-92CB-2E827861FB8D}" destId="{90C5F935-DE32-497A-8553-6E7A7F66D5D3}" srcOrd="0" destOrd="0" presId="urn:microsoft.com/office/officeart/2005/8/layout/hierarchy6"/>
    <dgm:cxn modelId="{AA136AD6-988F-4E9F-8D8F-1F75AAAE55C6}" type="presParOf" srcId="{D22E7D6D-DC52-4528-92CB-2E827861FB8D}" destId="{0CA90049-681C-4E9E-9FD3-2E89F6AEC9F0}" srcOrd="1" destOrd="0" presId="urn:microsoft.com/office/officeart/2005/8/layout/hierarchy6"/>
    <dgm:cxn modelId="{E14B124D-B1C1-43C9-B7A6-5FD12DAD3291}" type="presParOf" srcId="{0CA90049-681C-4E9E-9FD3-2E89F6AEC9F0}" destId="{1ABB2167-9C7C-4F2D-A5DB-47B49B2F0C6B}" srcOrd="0" destOrd="0" presId="urn:microsoft.com/office/officeart/2005/8/layout/hierarchy6"/>
    <dgm:cxn modelId="{17F2D0F4-E144-4A9C-AC83-C58B866FC001}" type="presParOf" srcId="{0CA90049-681C-4E9E-9FD3-2E89F6AEC9F0}" destId="{F98F90D8-63BA-4FAC-99D8-C3ADDE99AD2B}" srcOrd="1" destOrd="0" presId="urn:microsoft.com/office/officeart/2005/8/layout/hierarchy6"/>
    <dgm:cxn modelId="{F6F33793-6BE5-4868-97D3-61BF88BEE53E}" type="presParOf" srcId="{F98F90D8-63BA-4FAC-99D8-C3ADDE99AD2B}" destId="{AEAFBC8E-3FCC-4F8E-999B-6455A91B8837}" srcOrd="0" destOrd="0" presId="urn:microsoft.com/office/officeart/2005/8/layout/hierarchy6"/>
    <dgm:cxn modelId="{07599670-9427-4729-886D-09AF42DAA023}" type="presParOf" srcId="{F98F90D8-63BA-4FAC-99D8-C3ADDE99AD2B}" destId="{86CB7024-F5CA-4407-8773-D09AB031A46E}" srcOrd="1" destOrd="0" presId="urn:microsoft.com/office/officeart/2005/8/layout/hierarchy6"/>
    <dgm:cxn modelId="{5E50393C-A310-49CA-93C0-15FA11BB6971}" type="presParOf" srcId="{97A3CF66-F280-4B41-BE2C-6143CB3F1E37}" destId="{66B379F9-95C9-4566-8FBD-5220667B87F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7A279-1FBF-4F8E-AC5E-D194C92EEA56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2A26A6-01A4-4DF3-903D-121511871562}">
      <dgm:prSet phldrT="[Текст]" custT="1"/>
      <dgm:spPr/>
      <dgm:t>
        <a:bodyPr/>
        <a:lstStyle/>
        <a:p>
          <a:r>
            <a:rPr lang="ru-RU" sz="1400" b="1" dirty="0"/>
            <a:t>Вступление</a:t>
          </a:r>
        </a:p>
      </dgm:t>
    </dgm:pt>
    <dgm:pt modelId="{A2C883AB-FDFE-4B88-A447-B52E2870ACCA}" type="parTrans" cxnId="{5B6AA294-A2AC-4D50-A312-7132A365602F}">
      <dgm:prSet/>
      <dgm:spPr/>
      <dgm:t>
        <a:bodyPr/>
        <a:lstStyle/>
        <a:p>
          <a:endParaRPr lang="ru-RU"/>
        </a:p>
      </dgm:t>
    </dgm:pt>
    <dgm:pt modelId="{F90D0111-BD38-4467-90DE-CDC3C9F60674}" type="sibTrans" cxnId="{5B6AA294-A2AC-4D50-A312-7132A365602F}">
      <dgm:prSet/>
      <dgm:spPr/>
      <dgm:t>
        <a:bodyPr/>
        <a:lstStyle/>
        <a:p>
          <a:endParaRPr lang="ru-RU"/>
        </a:p>
      </dgm:t>
    </dgm:pt>
    <dgm:pt modelId="{8A3528BA-177A-4C22-AEB4-8895297E3108}">
      <dgm:prSet phldrT="[Текст]"/>
      <dgm:spPr/>
      <dgm:t>
        <a:bodyPr/>
        <a:lstStyle/>
        <a:p>
          <a:r>
            <a:rPr lang="ru-RU" b="1" dirty="0"/>
            <a:t>Историческое</a:t>
          </a:r>
        </a:p>
      </dgm:t>
    </dgm:pt>
    <dgm:pt modelId="{E635D791-8B2A-4E7B-90E8-3EE9EFC0C803}" type="parTrans" cxnId="{00A39141-7CAD-4037-8DFE-E616000943C8}">
      <dgm:prSet/>
      <dgm:spPr/>
      <dgm:t>
        <a:bodyPr/>
        <a:lstStyle/>
        <a:p>
          <a:endParaRPr lang="ru-RU"/>
        </a:p>
      </dgm:t>
    </dgm:pt>
    <dgm:pt modelId="{04878FA6-5918-4B29-B908-EE038CF81BDA}" type="sibTrans" cxnId="{00A39141-7CAD-4037-8DFE-E616000943C8}">
      <dgm:prSet/>
      <dgm:spPr/>
      <dgm:t>
        <a:bodyPr/>
        <a:lstStyle/>
        <a:p>
          <a:endParaRPr lang="ru-RU"/>
        </a:p>
      </dgm:t>
    </dgm:pt>
    <dgm:pt modelId="{0FEF6E97-D8D7-4177-914B-5007F1CDB59E}">
      <dgm:prSet phldrT="[Текст]"/>
      <dgm:spPr/>
      <dgm:t>
        <a:bodyPr/>
        <a:lstStyle/>
        <a:p>
          <a:r>
            <a:rPr lang="ru-RU" b="1" dirty="0"/>
            <a:t>Биографическое</a:t>
          </a:r>
        </a:p>
      </dgm:t>
    </dgm:pt>
    <dgm:pt modelId="{A3F333A1-95A0-4953-9EC1-B09B9CCE4890}" type="parTrans" cxnId="{61FC7870-41C0-4226-BC8D-A3B4FFF22B69}">
      <dgm:prSet/>
      <dgm:spPr/>
      <dgm:t>
        <a:bodyPr/>
        <a:lstStyle/>
        <a:p>
          <a:endParaRPr lang="ru-RU"/>
        </a:p>
      </dgm:t>
    </dgm:pt>
    <dgm:pt modelId="{F9D42DD6-8CDF-4BC5-A39D-C5A4E5E283A9}" type="sibTrans" cxnId="{61FC7870-41C0-4226-BC8D-A3B4FFF22B69}">
      <dgm:prSet/>
      <dgm:spPr/>
      <dgm:t>
        <a:bodyPr/>
        <a:lstStyle/>
        <a:p>
          <a:endParaRPr lang="ru-RU"/>
        </a:p>
      </dgm:t>
    </dgm:pt>
    <dgm:pt modelId="{64F93C56-A1AE-4CF6-A606-98E0D7D0079F}">
      <dgm:prSet/>
      <dgm:spPr/>
      <dgm:t>
        <a:bodyPr/>
        <a:lstStyle/>
        <a:p>
          <a:r>
            <a:rPr lang="ru-RU" b="1" dirty="0"/>
            <a:t>Аналитическое</a:t>
          </a:r>
        </a:p>
      </dgm:t>
    </dgm:pt>
    <dgm:pt modelId="{63DE41A9-88B7-4D9E-AB98-746C02EAD9FF}" type="parTrans" cxnId="{3BED5571-8C33-4D7B-B2F6-9CA9B4F5C974}">
      <dgm:prSet/>
      <dgm:spPr/>
      <dgm:t>
        <a:bodyPr/>
        <a:lstStyle/>
        <a:p>
          <a:endParaRPr lang="ru-RU"/>
        </a:p>
      </dgm:t>
    </dgm:pt>
    <dgm:pt modelId="{A80582F8-29BC-4984-9CA1-BE2DF67EF6C4}" type="sibTrans" cxnId="{3BED5571-8C33-4D7B-B2F6-9CA9B4F5C974}">
      <dgm:prSet/>
      <dgm:spPr/>
      <dgm:t>
        <a:bodyPr/>
        <a:lstStyle/>
        <a:p>
          <a:endParaRPr lang="ru-RU"/>
        </a:p>
      </dgm:t>
    </dgm:pt>
    <dgm:pt modelId="{863F5D7C-7862-4CDD-9E0A-E3C1B76E6D83}">
      <dgm:prSet/>
      <dgm:spPr/>
      <dgm:t>
        <a:bodyPr/>
        <a:lstStyle/>
        <a:p>
          <a:r>
            <a:rPr lang="ru-RU" b="1" dirty="0"/>
            <a:t>Цитатное</a:t>
          </a:r>
        </a:p>
      </dgm:t>
    </dgm:pt>
    <dgm:pt modelId="{A56DCE24-256F-4BA7-996B-1212F552CB38}" type="parTrans" cxnId="{1B75D3BE-997B-49F3-9887-00B5F22D3049}">
      <dgm:prSet/>
      <dgm:spPr/>
      <dgm:t>
        <a:bodyPr/>
        <a:lstStyle/>
        <a:p>
          <a:endParaRPr lang="ru-RU"/>
        </a:p>
      </dgm:t>
    </dgm:pt>
    <dgm:pt modelId="{9DE5FFE8-AB6E-4A8B-A180-B27493665B76}" type="sibTrans" cxnId="{1B75D3BE-997B-49F3-9887-00B5F22D3049}">
      <dgm:prSet/>
      <dgm:spPr/>
      <dgm:t>
        <a:bodyPr/>
        <a:lstStyle/>
        <a:p>
          <a:endParaRPr lang="ru-RU"/>
        </a:p>
      </dgm:t>
    </dgm:pt>
    <dgm:pt modelId="{1F5F18B9-F70C-4960-A806-98FB6982DF2D}">
      <dgm:prSet/>
      <dgm:spPr/>
      <dgm:t>
        <a:bodyPr/>
        <a:lstStyle/>
        <a:p>
          <a:r>
            <a:rPr lang="ru-RU" b="1" dirty="0"/>
            <a:t>Личностное</a:t>
          </a:r>
        </a:p>
      </dgm:t>
    </dgm:pt>
    <dgm:pt modelId="{7A12B8E9-1A8F-4FC5-8253-74CD3BFA2B7C}" type="parTrans" cxnId="{3CD13C5C-590D-4957-8949-162B1E7E6E15}">
      <dgm:prSet/>
      <dgm:spPr/>
      <dgm:t>
        <a:bodyPr/>
        <a:lstStyle/>
        <a:p>
          <a:endParaRPr lang="ru-RU"/>
        </a:p>
      </dgm:t>
    </dgm:pt>
    <dgm:pt modelId="{68600C60-C0E6-4065-8E10-BA447A630937}" type="sibTrans" cxnId="{3CD13C5C-590D-4957-8949-162B1E7E6E15}">
      <dgm:prSet/>
      <dgm:spPr/>
      <dgm:t>
        <a:bodyPr/>
        <a:lstStyle/>
        <a:p>
          <a:endParaRPr lang="ru-RU"/>
        </a:p>
      </dgm:t>
    </dgm:pt>
    <dgm:pt modelId="{E550258F-7F02-409D-AC07-ECA9D7FCBF49}" type="pres">
      <dgm:prSet presAssocID="{5DE7A279-1FBF-4F8E-AC5E-D194C92EEA5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433DC-2A18-40B6-A309-9CB1F0E8797A}" type="pres">
      <dgm:prSet presAssocID="{5DE7A279-1FBF-4F8E-AC5E-D194C92EEA56}" presName="hierFlow" presStyleCnt="0"/>
      <dgm:spPr/>
    </dgm:pt>
    <dgm:pt modelId="{09E4E57B-03B1-4161-BA99-4E061736B60D}" type="pres">
      <dgm:prSet presAssocID="{5DE7A279-1FBF-4F8E-AC5E-D194C92EEA5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29C4AC-C0A2-4E7A-A70C-0ABF850CB1EB}" type="pres">
      <dgm:prSet presAssocID="{052A26A6-01A4-4DF3-903D-121511871562}" presName="Name14" presStyleCnt="0"/>
      <dgm:spPr/>
    </dgm:pt>
    <dgm:pt modelId="{1D6797A8-B701-4EA8-8EE5-154243C6DDA0}" type="pres">
      <dgm:prSet presAssocID="{052A26A6-01A4-4DF3-903D-12151187156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15896A-689C-473A-81D3-CA69F5C2A65C}" type="pres">
      <dgm:prSet presAssocID="{052A26A6-01A4-4DF3-903D-121511871562}" presName="hierChild2" presStyleCnt="0"/>
      <dgm:spPr/>
    </dgm:pt>
    <dgm:pt modelId="{DE5C686A-05AC-4881-BA2B-CED08D7E8B05}" type="pres">
      <dgm:prSet presAssocID="{E635D791-8B2A-4E7B-90E8-3EE9EFC0C803}" presName="Name19" presStyleLbl="parChTrans1D2" presStyleIdx="0" presStyleCnt="5"/>
      <dgm:spPr/>
      <dgm:t>
        <a:bodyPr/>
        <a:lstStyle/>
        <a:p>
          <a:endParaRPr lang="ru-RU"/>
        </a:p>
      </dgm:t>
    </dgm:pt>
    <dgm:pt modelId="{B7520AB7-2473-4620-A4AE-C6FFE1B126AB}" type="pres">
      <dgm:prSet presAssocID="{8A3528BA-177A-4C22-AEB4-8895297E3108}" presName="Name21" presStyleCnt="0"/>
      <dgm:spPr/>
    </dgm:pt>
    <dgm:pt modelId="{D7296BE0-2B35-41A1-822B-2B9B783787D3}" type="pres">
      <dgm:prSet presAssocID="{8A3528BA-177A-4C22-AEB4-8895297E3108}" presName="level2Shape" presStyleLbl="node2" presStyleIdx="0" presStyleCnt="5"/>
      <dgm:spPr/>
      <dgm:t>
        <a:bodyPr/>
        <a:lstStyle/>
        <a:p>
          <a:endParaRPr lang="ru-RU"/>
        </a:p>
      </dgm:t>
    </dgm:pt>
    <dgm:pt modelId="{D8B7AFB3-4418-4578-ADB4-81797D66ED5D}" type="pres">
      <dgm:prSet presAssocID="{8A3528BA-177A-4C22-AEB4-8895297E3108}" presName="hierChild3" presStyleCnt="0"/>
      <dgm:spPr/>
    </dgm:pt>
    <dgm:pt modelId="{6CC14DBB-0C9D-4512-A51D-FB69AC4F12C3}" type="pres">
      <dgm:prSet presAssocID="{A3F333A1-95A0-4953-9EC1-B09B9CCE4890}" presName="Name19" presStyleLbl="parChTrans1D2" presStyleIdx="1" presStyleCnt="5"/>
      <dgm:spPr/>
      <dgm:t>
        <a:bodyPr/>
        <a:lstStyle/>
        <a:p>
          <a:endParaRPr lang="ru-RU"/>
        </a:p>
      </dgm:t>
    </dgm:pt>
    <dgm:pt modelId="{6BEFEC70-0A81-4BD8-9FF4-E788A4090346}" type="pres">
      <dgm:prSet presAssocID="{0FEF6E97-D8D7-4177-914B-5007F1CDB59E}" presName="Name21" presStyleCnt="0"/>
      <dgm:spPr/>
    </dgm:pt>
    <dgm:pt modelId="{270B95D7-CE7F-4C82-ACB1-5508A49EB1AC}" type="pres">
      <dgm:prSet presAssocID="{0FEF6E97-D8D7-4177-914B-5007F1CDB59E}" presName="level2Shape" presStyleLbl="node2" presStyleIdx="1" presStyleCnt="5"/>
      <dgm:spPr/>
      <dgm:t>
        <a:bodyPr/>
        <a:lstStyle/>
        <a:p>
          <a:endParaRPr lang="ru-RU"/>
        </a:p>
      </dgm:t>
    </dgm:pt>
    <dgm:pt modelId="{B02383B7-B39C-40AF-8BBB-C38BEBF1BAF5}" type="pres">
      <dgm:prSet presAssocID="{0FEF6E97-D8D7-4177-914B-5007F1CDB59E}" presName="hierChild3" presStyleCnt="0"/>
      <dgm:spPr/>
    </dgm:pt>
    <dgm:pt modelId="{2EDE45DE-3CE8-495C-A021-B46C7F7B3D15}" type="pres">
      <dgm:prSet presAssocID="{63DE41A9-88B7-4D9E-AB98-746C02EAD9FF}" presName="Name19" presStyleLbl="parChTrans1D2" presStyleIdx="2" presStyleCnt="5"/>
      <dgm:spPr/>
      <dgm:t>
        <a:bodyPr/>
        <a:lstStyle/>
        <a:p>
          <a:endParaRPr lang="ru-RU"/>
        </a:p>
      </dgm:t>
    </dgm:pt>
    <dgm:pt modelId="{D70BB277-3FB8-4E5F-93F5-BA9A03B5934D}" type="pres">
      <dgm:prSet presAssocID="{64F93C56-A1AE-4CF6-A606-98E0D7D0079F}" presName="Name21" presStyleCnt="0"/>
      <dgm:spPr/>
    </dgm:pt>
    <dgm:pt modelId="{8519B22B-F120-4FB6-B076-4BCFE47163D7}" type="pres">
      <dgm:prSet presAssocID="{64F93C56-A1AE-4CF6-A606-98E0D7D0079F}" presName="level2Shape" presStyleLbl="node2" presStyleIdx="2" presStyleCnt="5"/>
      <dgm:spPr/>
      <dgm:t>
        <a:bodyPr/>
        <a:lstStyle/>
        <a:p>
          <a:endParaRPr lang="ru-RU"/>
        </a:p>
      </dgm:t>
    </dgm:pt>
    <dgm:pt modelId="{8EC8B35F-6362-46DF-8987-40DE296FFB70}" type="pres">
      <dgm:prSet presAssocID="{64F93C56-A1AE-4CF6-A606-98E0D7D0079F}" presName="hierChild3" presStyleCnt="0"/>
      <dgm:spPr/>
    </dgm:pt>
    <dgm:pt modelId="{2C8B31D4-AA68-491A-B894-88390F98ADD1}" type="pres">
      <dgm:prSet presAssocID="{A56DCE24-256F-4BA7-996B-1212F552CB38}" presName="Name19" presStyleLbl="parChTrans1D2" presStyleIdx="3" presStyleCnt="5"/>
      <dgm:spPr/>
      <dgm:t>
        <a:bodyPr/>
        <a:lstStyle/>
        <a:p>
          <a:endParaRPr lang="ru-RU"/>
        </a:p>
      </dgm:t>
    </dgm:pt>
    <dgm:pt modelId="{35E14AA4-4B3E-40E9-8A68-C5219FBC77A0}" type="pres">
      <dgm:prSet presAssocID="{863F5D7C-7862-4CDD-9E0A-E3C1B76E6D83}" presName="Name21" presStyleCnt="0"/>
      <dgm:spPr/>
    </dgm:pt>
    <dgm:pt modelId="{7107131E-B9CD-47C8-8415-11EDBD92F196}" type="pres">
      <dgm:prSet presAssocID="{863F5D7C-7862-4CDD-9E0A-E3C1B76E6D83}" presName="level2Shape" presStyleLbl="node2" presStyleIdx="3" presStyleCnt="5"/>
      <dgm:spPr/>
      <dgm:t>
        <a:bodyPr/>
        <a:lstStyle/>
        <a:p>
          <a:endParaRPr lang="ru-RU"/>
        </a:p>
      </dgm:t>
    </dgm:pt>
    <dgm:pt modelId="{8FC19353-01A0-4DF5-B886-1AD1ADB012B1}" type="pres">
      <dgm:prSet presAssocID="{863F5D7C-7862-4CDD-9E0A-E3C1B76E6D83}" presName="hierChild3" presStyleCnt="0"/>
      <dgm:spPr/>
    </dgm:pt>
    <dgm:pt modelId="{7DA9370A-E459-4D89-B078-CE22483F3C23}" type="pres">
      <dgm:prSet presAssocID="{7A12B8E9-1A8F-4FC5-8253-74CD3BFA2B7C}" presName="Name19" presStyleLbl="parChTrans1D2" presStyleIdx="4" presStyleCnt="5"/>
      <dgm:spPr/>
      <dgm:t>
        <a:bodyPr/>
        <a:lstStyle/>
        <a:p>
          <a:endParaRPr lang="ru-RU"/>
        </a:p>
      </dgm:t>
    </dgm:pt>
    <dgm:pt modelId="{50D97EBA-C93E-4210-8204-59261E2C99C3}" type="pres">
      <dgm:prSet presAssocID="{1F5F18B9-F70C-4960-A806-98FB6982DF2D}" presName="Name21" presStyleCnt="0"/>
      <dgm:spPr/>
    </dgm:pt>
    <dgm:pt modelId="{4E5F4466-75E7-4528-BBFC-765682204FEB}" type="pres">
      <dgm:prSet presAssocID="{1F5F18B9-F70C-4960-A806-98FB6982DF2D}" presName="level2Shape" presStyleLbl="node2" presStyleIdx="4" presStyleCnt="5"/>
      <dgm:spPr/>
      <dgm:t>
        <a:bodyPr/>
        <a:lstStyle/>
        <a:p>
          <a:endParaRPr lang="ru-RU"/>
        </a:p>
      </dgm:t>
    </dgm:pt>
    <dgm:pt modelId="{1C199B6E-92A5-47E1-82E7-72E9AA7C54E5}" type="pres">
      <dgm:prSet presAssocID="{1F5F18B9-F70C-4960-A806-98FB6982DF2D}" presName="hierChild3" presStyleCnt="0"/>
      <dgm:spPr/>
    </dgm:pt>
    <dgm:pt modelId="{68A9BBC5-3CC6-4692-86F1-13AC60AD8CAB}" type="pres">
      <dgm:prSet presAssocID="{5DE7A279-1FBF-4F8E-AC5E-D194C92EEA56}" presName="bgShapesFlow" presStyleCnt="0"/>
      <dgm:spPr/>
    </dgm:pt>
  </dgm:ptLst>
  <dgm:cxnLst>
    <dgm:cxn modelId="{C8592C03-2E1C-4472-A37C-80CE16CEA4DF}" type="presOf" srcId="{1F5F18B9-F70C-4960-A806-98FB6982DF2D}" destId="{4E5F4466-75E7-4528-BBFC-765682204FEB}" srcOrd="0" destOrd="0" presId="urn:microsoft.com/office/officeart/2005/8/layout/hierarchy6"/>
    <dgm:cxn modelId="{5B6AA294-A2AC-4D50-A312-7132A365602F}" srcId="{5DE7A279-1FBF-4F8E-AC5E-D194C92EEA56}" destId="{052A26A6-01A4-4DF3-903D-121511871562}" srcOrd="0" destOrd="0" parTransId="{A2C883AB-FDFE-4B88-A447-B52E2870ACCA}" sibTransId="{F90D0111-BD38-4467-90DE-CDC3C9F60674}"/>
    <dgm:cxn modelId="{AC33A728-3218-43F4-AD2C-C23187AB9813}" type="presOf" srcId="{7A12B8E9-1A8F-4FC5-8253-74CD3BFA2B7C}" destId="{7DA9370A-E459-4D89-B078-CE22483F3C23}" srcOrd="0" destOrd="0" presId="urn:microsoft.com/office/officeart/2005/8/layout/hierarchy6"/>
    <dgm:cxn modelId="{D37CC7AB-3746-4C01-827C-23E1060DD42A}" type="presOf" srcId="{E635D791-8B2A-4E7B-90E8-3EE9EFC0C803}" destId="{DE5C686A-05AC-4881-BA2B-CED08D7E8B05}" srcOrd="0" destOrd="0" presId="urn:microsoft.com/office/officeart/2005/8/layout/hierarchy6"/>
    <dgm:cxn modelId="{00A39141-7CAD-4037-8DFE-E616000943C8}" srcId="{052A26A6-01A4-4DF3-903D-121511871562}" destId="{8A3528BA-177A-4C22-AEB4-8895297E3108}" srcOrd="0" destOrd="0" parTransId="{E635D791-8B2A-4E7B-90E8-3EE9EFC0C803}" sibTransId="{04878FA6-5918-4B29-B908-EE038CF81BDA}"/>
    <dgm:cxn modelId="{5971C13C-AEC8-490F-B646-A758EEB05AAC}" type="presOf" srcId="{0FEF6E97-D8D7-4177-914B-5007F1CDB59E}" destId="{270B95D7-CE7F-4C82-ACB1-5508A49EB1AC}" srcOrd="0" destOrd="0" presId="urn:microsoft.com/office/officeart/2005/8/layout/hierarchy6"/>
    <dgm:cxn modelId="{5E01340C-B836-450B-B2B2-B4419D2D89CB}" type="presOf" srcId="{A3F333A1-95A0-4953-9EC1-B09B9CCE4890}" destId="{6CC14DBB-0C9D-4512-A51D-FB69AC4F12C3}" srcOrd="0" destOrd="0" presId="urn:microsoft.com/office/officeart/2005/8/layout/hierarchy6"/>
    <dgm:cxn modelId="{5684F005-6CF1-49C9-A289-1554C47920D8}" type="presOf" srcId="{8A3528BA-177A-4C22-AEB4-8895297E3108}" destId="{D7296BE0-2B35-41A1-822B-2B9B783787D3}" srcOrd="0" destOrd="0" presId="urn:microsoft.com/office/officeart/2005/8/layout/hierarchy6"/>
    <dgm:cxn modelId="{7E3BC8A9-2B59-42F9-9DA9-9B351918B682}" type="presOf" srcId="{63DE41A9-88B7-4D9E-AB98-746C02EAD9FF}" destId="{2EDE45DE-3CE8-495C-A021-B46C7F7B3D15}" srcOrd="0" destOrd="0" presId="urn:microsoft.com/office/officeart/2005/8/layout/hierarchy6"/>
    <dgm:cxn modelId="{40FF927F-8067-42B9-B283-14DED69D1FC6}" type="presOf" srcId="{A56DCE24-256F-4BA7-996B-1212F552CB38}" destId="{2C8B31D4-AA68-491A-B894-88390F98ADD1}" srcOrd="0" destOrd="0" presId="urn:microsoft.com/office/officeart/2005/8/layout/hierarchy6"/>
    <dgm:cxn modelId="{3CD13C5C-590D-4957-8949-162B1E7E6E15}" srcId="{052A26A6-01A4-4DF3-903D-121511871562}" destId="{1F5F18B9-F70C-4960-A806-98FB6982DF2D}" srcOrd="4" destOrd="0" parTransId="{7A12B8E9-1A8F-4FC5-8253-74CD3BFA2B7C}" sibTransId="{68600C60-C0E6-4065-8E10-BA447A630937}"/>
    <dgm:cxn modelId="{3BED5571-8C33-4D7B-B2F6-9CA9B4F5C974}" srcId="{052A26A6-01A4-4DF3-903D-121511871562}" destId="{64F93C56-A1AE-4CF6-A606-98E0D7D0079F}" srcOrd="2" destOrd="0" parTransId="{63DE41A9-88B7-4D9E-AB98-746C02EAD9FF}" sibTransId="{A80582F8-29BC-4984-9CA1-BE2DF67EF6C4}"/>
    <dgm:cxn modelId="{61FC7870-41C0-4226-BC8D-A3B4FFF22B69}" srcId="{052A26A6-01A4-4DF3-903D-121511871562}" destId="{0FEF6E97-D8D7-4177-914B-5007F1CDB59E}" srcOrd="1" destOrd="0" parTransId="{A3F333A1-95A0-4953-9EC1-B09B9CCE4890}" sibTransId="{F9D42DD6-8CDF-4BC5-A39D-C5A4E5E283A9}"/>
    <dgm:cxn modelId="{35A85FAF-4C82-4202-808D-8C63336A76A7}" type="presOf" srcId="{052A26A6-01A4-4DF3-903D-121511871562}" destId="{1D6797A8-B701-4EA8-8EE5-154243C6DDA0}" srcOrd="0" destOrd="0" presId="urn:microsoft.com/office/officeart/2005/8/layout/hierarchy6"/>
    <dgm:cxn modelId="{747876C0-454C-4C8D-8E57-B8597E669724}" type="presOf" srcId="{863F5D7C-7862-4CDD-9E0A-E3C1B76E6D83}" destId="{7107131E-B9CD-47C8-8415-11EDBD92F196}" srcOrd="0" destOrd="0" presId="urn:microsoft.com/office/officeart/2005/8/layout/hierarchy6"/>
    <dgm:cxn modelId="{C4D8FD1D-1024-4A16-B8D8-C16CA318146B}" type="presOf" srcId="{5DE7A279-1FBF-4F8E-AC5E-D194C92EEA56}" destId="{E550258F-7F02-409D-AC07-ECA9D7FCBF49}" srcOrd="0" destOrd="0" presId="urn:microsoft.com/office/officeart/2005/8/layout/hierarchy6"/>
    <dgm:cxn modelId="{1B75D3BE-997B-49F3-9887-00B5F22D3049}" srcId="{052A26A6-01A4-4DF3-903D-121511871562}" destId="{863F5D7C-7862-4CDD-9E0A-E3C1B76E6D83}" srcOrd="3" destOrd="0" parTransId="{A56DCE24-256F-4BA7-996B-1212F552CB38}" sibTransId="{9DE5FFE8-AB6E-4A8B-A180-B27493665B76}"/>
    <dgm:cxn modelId="{14A86535-E18F-4EB1-A908-0CC8BE521379}" type="presOf" srcId="{64F93C56-A1AE-4CF6-A606-98E0D7D0079F}" destId="{8519B22B-F120-4FB6-B076-4BCFE47163D7}" srcOrd="0" destOrd="0" presId="urn:microsoft.com/office/officeart/2005/8/layout/hierarchy6"/>
    <dgm:cxn modelId="{AB87713C-CF4F-474F-8A97-73CCE7666D0E}" type="presParOf" srcId="{E550258F-7F02-409D-AC07-ECA9D7FCBF49}" destId="{451433DC-2A18-40B6-A309-9CB1F0E8797A}" srcOrd="0" destOrd="0" presId="urn:microsoft.com/office/officeart/2005/8/layout/hierarchy6"/>
    <dgm:cxn modelId="{CA8C96EC-1959-42E2-B431-01CF57A6C1F5}" type="presParOf" srcId="{451433DC-2A18-40B6-A309-9CB1F0E8797A}" destId="{09E4E57B-03B1-4161-BA99-4E061736B60D}" srcOrd="0" destOrd="0" presId="urn:microsoft.com/office/officeart/2005/8/layout/hierarchy6"/>
    <dgm:cxn modelId="{3FC71B60-2721-466F-BDED-2A690528C7DC}" type="presParOf" srcId="{09E4E57B-03B1-4161-BA99-4E061736B60D}" destId="{6E29C4AC-C0A2-4E7A-A70C-0ABF850CB1EB}" srcOrd="0" destOrd="0" presId="urn:microsoft.com/office/officeart/2005/8/layout/hierarchy6"/>
    <dgm:cxn modelId="{1CCFB81D-506B-4864-BC08-2062E387AD3A}" type="presParOf" srcId="{6E29C4AC-C0A2-4E7A-A70C-0ABF850CB1EB}" destId="{1D6797A8-B701-4EA8-8EE5-154243C6DDA0}" srcOrd="0" destOrd="0" presId="urn:microsoft.com/office/officeart/2005/8/layout/hierarchy6"/>
    <dgm:cxn modelId="{13DA24EC-3A9D-422B-980B-D205825FCE9A}" type="presParOf" srcId="{6E29C4AC-C0A2-4E7A-A70C-0ABF850CB1EB}" destId="{6A15896A-689C-473A-81D3-CA69F5C2A65C}" srcOrd="1" destOrd="0" presId="urn:microsoft.com/office/officeart/2005/8/layout/hierarchy6"/>
    <dgm:cxn modelId="{A594F6C9-BA7F-490B-A076-CA676F94B71C}" type="presParOf" srcId="{6A15896A-689C-473A-81D3-CA69F5C2A65C}" destId="{DE5C686A-05AC-4881-BA2B-CED08D7E8B05}" srcOrd="0" destOrd="0" presId="urn:microsoft.com/office/officeart/2005/8/layout/hierarchy6"/>
    <dgm:cxn modelId="{9AF48971-416E-410D-BCD7-16E27A78CF72}" type="presParOf" srcId="{6A15896A-689C-473A-81D3-CA69F5C2A65C}" destId="{B7520AB7-2473-4620-A4AE-C6FFE1B126AB}" srcOrd="1" destOrd="0" presId="urn:microsoft.com/office/officeart/2005/8/layout/hierarchy6"/>
    <dgm:cxn modelId="{3103087A-2F8E-4B41-99AF-F00011791A05}" type="presParOf" srcId="{B7520AB7-2473-4620-A4AE-C6FFE1B126AB}" destId="{D7296BE0-2B35-41A1-822B-2B9B783787D3}" srcOrd="0" destOrd="0" presId="urn:microsoft.com/office/officeart/2005/8/layout/hierarchy6"/>
    <dgm:cxn modelId="{D55A2F2C-2CE7-4B64-BAFF-D350AD3F3E7F}" type="presParOf" srcId="{B7520AB7-2473-4620-A4AE-C6FFE1B126AB}" destId="{D8B7AFB3-4418-4578-ADB4-81797D66ED5D}" srcOrd="1" destOrd="0" presId="urn:microsoft.com/office/officeart/2005/8/layout/hierarchy6"/>
    <dgm:cxn modelId="{C1A8E33C-3F6E-4592-A5E5-E4274A777C4C}" type="presParOf" srcId="{6A15896A-689C-473A-81D3-CA69F5C2A65C}" destId="{6CC14DBB-0C9D-4512-A51D-FB69AC4F12C3}" srcOrd="2" destOrd="0" presId="urn:microsoft.com/office/officeart/2005/8/layout/hierarchy6"/>
    <dgm:cxn modelId="{F989B234-C01D-486B-B2DC-DF0F1089A761}" type="presParOf" srcId="{6A15896A-689C-473A-81D3-CA69F5C2A65C}" destId="{6BEFEC70-0A81-4BD8-9FF4-E788A4090346}" srcOrd="3" destOrd="0" presId="urn:microsoft.com/office/officeart/2005/8/layout/hierarchy6"/>
    <dgm:cxn modelId="{82CC8243-8FA7-4B0F-B69C-5BC969007FE7}" type="presParOf" srcId="{6BEFEC70-0A81-4BD8-9FF4-E788A4090346}" destId="{270B95D7-CE7F-4C82-ACB1-5508A49EB1AC}" srcOrd="0" destOrd="0" presId="urn:microsoft.com/office/officeart/2005/8/layout/hierarchy6"/>
    <dgm:cxn modelId="{D83B28B0-B2D9-412B-9C08-4A91A6EB409A}" type="presParOf" srcId="{6BEFEC70-0A81-4BD8-9FF4-E788A4090346}" destId="{B02383B7-B39C-40AF-8BBB-C38BEBF1BAF5}" srcOrd="1" destOrd="0" presId="urn:microsoft.com/office/officeart/2005/8/layout/hierarchy6"/>
    <dgm:cxn modelId="{36FCAF1A-1365-4DDE-B693-94D14B34CAC4}" type="presParOf" srcId="{6A15896A-689C-473A-81D3-CA69F5C2A65C}" destId="{2EDE45DE-3CE8-495C-A021-B46C7F7B3D15}" srcOrd="4" destOrd="0" presId="urn:microsoft.com/office/officeart/2005/8/layout/hierarchy6"/>
    <dgm:cxn modelId="{6D6A334E-0FF4-4796-9762-E989B226B098}" type="presParOf" srcId="{6A15896A-689C-473A-81D3-CA69F5C2A65C}" destId="{D70BB277-3FB8-4E5F-93F5-BA9A03B5934D}" srcOrd="5" destOrd="0" presId="urn:microsoft.com/office/officeart/2005/8/layout/hierarchy6"/>
    <dgm:cxn modelId="{EADD8AB6-9A2B-49E5-B92C-2B7003F0F871}" type="presParOf" srcId="{D70BB277-3FB8-4E5F-93F5-BA9A03B5934D}" destId="{8519B22B-F120-4FB6-B076-4BCFE47163D7}" srcOrd="0" destOrd="0" presId="urn:microsoft.com/office/officeart/2005/8/layout/hierarchy6"/>
    <dgm:cxn modelId="{0468A2D0-A728-4F80-A864-03C4EEB987D6}" type="presParOf" srcId="{D70BB277-3FB8-4E5F-93F5-BA9A03B5934D}" destId="{8EC8B35F-6362-46DF-8987-40DE296FFB70}" srcOrd="1" destOrd="0" presId="urn:microsoft.com/office/officeart/2005/8/layout/hierarchy6"/>
    <dgm:cxn modelId="{18C68B97-5468-4CD0-9A87-DBF7B42BC1E4}" type="presParOf" srcId="{6A15896A-689C-473A-81D3-CA69F5C2A65C}" destId="{2C8B31D4-AA68-491A-B894-88390F98ADD1}" srcOrd="6" destOrd="0" presId="urn:microsoft.com/office/officeart/2005/8/layout/hierarchy6"/>
    <dgm:cxn modelId="{E0E1241F-6783-431A-83F7-210617A45A0E}" type="presParOf" srcId="{6A15896A-689C-473A-81D3-CA69F5C2A65C}" destId="{35E14AA4-4B3E-40E9-8A68-C5219FBC77A0}" srcOrd="7" destOrd="0" presId="urn:microsoft.com/office/officeart/2005/8/layout/hierarchy6"/>
    <dgm:cxn modelId="{6525C4D9-DB13-4FC0-9CF3-4E17E676053F}" type="presParOf" srcId="{35E14AA4-4B3E-40E9-8A68-C5219FBC77A0}" destId="{7107131E-B9CD-47C8-8415-11EDBD92F196}" srcOrd="0" destOrd="0" presId="urn:microsoft.com/office/officeart/2005/8/layout/hierarchy6"/>
    <dgm:cxn modelId="{59170190-646A-4720-8457-0680AA4B97AB}" type="presParOf" srcId="{35E14AA4-4B3E-40E9-8A68-C5219FBC77A0}" destId="{8FC19353-01A0-4DF5-B886-1AD1ADB012B1}" srcOrd="1" destOrd="0" presId="urn:microsoft.com/office/officeart/2005/8/layout/hierarchy6"/>
    <dgm:cxn modelId="{5A64D93C-E6DC-4165-A512-2CDBD433C57E}" type="presParOf" srcId="{6A15896A-689C-473A-81D3-CA69F5C2A65C}" destId="{7DA9370A-E459-4D89-B078-CE22483F3C23}" srcOrd="8" destOrd="0" presId="urn:microsoft.com/office/officeart/2005/8/layout/hierarchy6"/>
    <dgm:cxn modelId="{DDA5426C-2495-4F9D-BBA9-5BE65512DBB3}" type="presParOf" srcId="{6A15896A-689C-473A-81D3-CA69F5C2A65C}" destId="{50D97EBA-C93E-4210-8204-59261E2C99C3}" srcOrd="9" destOrd="0" presId="urn:microsoft.com/office/officeart/2005/8/layout/hierarchy6"/>
    <dgm:cxn modelId="{EA6B9016-0BC4-48CB-B4A5-2ED268A65B89}" type="presParOf" srcId="{50D97EBA-C93E-4210-8204-59261E2C99C3}" destId="{4E5F4466-75E7-4528-BBFC-765682204FEB}" srcOrd="0" destOrd="0" presId="urn:microsoft.com/office/officeart/2005/8/layout/hierarchy6"/>
    <dgm:cxn modelId="{229BF659-1A5A-44ED-8CEF-8D523BEB273A}" type="presParOf" srcId="{50D97EBA-C93E-4210-8204-59261E2C99C3}" destId="{1C199B6E-92A5-47E1-82E7-72E9AA7C54E5}" srcOrd="1" destOrd="0" presId="urn:microsoft.com/office/officeart/2005/8/layout/hierarchy6"/>
    <dgm:cxn modelId="{661D40B4-4001-4C57-997E-AC26A3E9D576}" type="presParOf" srcId="{E550258F-7F02-409D-AC07-ECA9D7FCBF49}" destId="{68A9BBC5-3CC6-4692-86F1-13AC60AD8CA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E274A-C3FF-4250-BBDD-B4F92C029C30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0FA43-0F1C-4019-86EC-3FCF5EF2F5D8}">
      <dgm:prSet phldrT="[Текст]"/>
      <dgm:spPr/>
      <dgm:t>
        <a:bodyPr/>
        <a:lstStyle/>
        <a:p>
          <a:r>
            <a:rPr lang="ru-RU" b="1" dirty="0"/>
            <a:t>Заключение</a:t>
          </a:r>
        </a:p>
      </dgm:t>
    </dgm:pt>
    <dgm:pt modelId="{39F822E1-CF9F-4FE6-8838-82BEAB957B4C}" type="parTrans" cxnId="{841B3EEA-3ADB-44ED-8077-9396849021CD}">
      <dgm:prSet/>
      <dgm:spPr/>
      <dgm:t>
        <a:bodyPr/>
        <a:lstStyle/>
        <a:p>
          <a:endParaRPr lang="ru-RU"/>
        </a:p>
      </dgm:t>
    </dgm:pt>
    <dgm:pt modelId="{D77F5C24-8C5D-4C4E-A9E7-8376736D396C}" type="sibTrans" cxnId="{841B3EEA-3ADB-44ED-8077-9396849021CD}">
      <dgm:prSet/>
      <dgm:spPr/>
      <dgm:t>
        <a:bodyPr/>
        <a:lstStyle/>
        <a:p>
          <a:endParaRPr lang="ru-RU"/>
        </a:p>
      </dgm:t>
    </dgm:pt>
    <dgm:pt modelId="{ED651BC9-76B2-404A-846F-84DAC0C978A5}">
      <dgm:prSet phldrT="[Текст]"/>
      <dgm:spPr/>
      <dgm:t>
        <a:bodyPr/>
        <a:lstStyle/>
        <a:p>
          <a:r>
            <a:rPr lang="ru-RU" dirty="0"/>
            <a:t>Обобщение сказанного</a:t>
          </a:r>
        </a:p>
      </dgm:t>
    </dgm:pt>
    <dgm:pt modelId="{1B5DAC90-0275-40B4-B7AA-58AA6A3CE658}" type="parTrans" cxnId="{66FFF016-2127-4447-A7A0-752FE71ACBE2}">
      <dgm:prSet/>
      <dgm:spPr/>
      <dgm:t>
        <a:bodyPr/>
        <a:lstStyle/>
        <a:p>
          <a:endParaRPr lang="ru-RU"/>
        </a:p>
      </dgm:t>
    </dgm:pt>
    <dgm:pt modelId="{19006392-DAF1-4F3F-9529-BD292701630A}" type="sibTrans" cxnId="{66FFF016-2127-4447-A7A0-752FE71ACBE2}">
      <dgm:prSet/>
      <dgm:spPr/>
      <dgm:t>
        <a:bodyPr/>
        <a:lstStyle/>
        <a:p>
          <a:endParaRPr lang="ru-RU"/>
        </a:p>
      </dgm:t>
    </dgm:pt>
    <dgm:pt modelId="{4310931F-52CF-4581-BE9C-64187E37EF15}">
      <dgm:prSet phldrT="[Текст]"/>
      <dgm:spPr/>
      <dgm:t>
        <a:bodyPr/>
        <a:lstStyle/>
        <a:p>
          <a:r>
            <a:rPr lang="ru-RU" dirty="0"/>
            <a:t>Риторический вопрос</a:t>
          </a:r>
        </a:p>
      </dgm:t>
    </dgm:pt>
    <dgm:pt modelId="{E9DC6B75-50B3-433E-87EA-E65C001FDE18}" type="parTrans" cxnId="{1CBC6A40-6E50-4800-B3FC-2B5D1CA7B491}">
      <dgm:prSet/>
      <dgm:spPr/>
      <dgm:t>
        <a:bodyPr/>
        <a:lstStyle/>
        <a:p>
          <a:endParaRPr lang="ru-RU"/>
        </a:p>
      </dgm:t>
    </dgm:pt>
    <dgm:pt modelId="{BEBA3E75-D0E7-4059-970E-258F7177556C}" type="sibTrans" cxnId="{1CBC6A40-6E50-4800-B3FC-2B5D1CA7B491}">
      <dgm:prSet/>
      <dgm:spPr/>
      <dgm:t>
        <a:bodyPr/>
        <a:lstStyle/>
        <a:p>
          <a:endParaRPr lang="ru-RU"/>
        </a:p>
      </dgm:t>
    </dgm:pt>
    <dgm:pt modelId="{4B42B6E6-3AAE-42FF-AD7F-CEC386BEC6E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/>
            <a:t>Призыв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/>
            <a:t>к читателю</a:t>
          </a:r>
        </a:p>
      </dgm:t>
    </dgm:pt>
    <dgm:pt modelId="{B5CBA58E-115E-4775-A25E-1CC9E54D2FF8}" type="parTrans" cxnId="{A88CFE04-0F6D-439B-AAC3-FB1AA22EF93E}">
      <dgm:prSet/>
      <dgm:spPr/>
      <dgm:t>
        <a:bodyPr/>
        <a:lstStyle/>
        <a:p>
          <a:endParaRPr lang="ru-RU"/>
        </a:p>
      </dgm:t>
    </dgm:pt>
    <dgm:pt modelId="{119F238E-B9E6-433A-BF63-05EBB138D5E9}" type="sibTrans" cxnId="{A88CFE04-0F6D-439B-AAC3-FB1AA22EF93E}">
      <dgm:prSet/>
      <dgm:spPr/>
      <dgm:t>
        <a:bodyPr/>
        <a:lstStyle/>
        <a:p>
          <a:endParaRPr lang="ru-RU"/>
        </a:p>
      </dgm:t>
    </dgm:pt>
    <dgm:pt modelId="{C924E926-DF3D-4621-8A26-7FD54FD3A1CA}">
      <dgm:prSet/>
      <dgm:spPr/>
      <dgm:t>
        <a:bodyPr/>
        <a:lstStyle/>
        <a:p>
          <a:r>
            <a:rPr lang="ru-RU" dirty="0"/>
            <a:t>Цитата</a:t>
          </a:r>
        </a:p>
      </dgm:t>
    </dgm:pt>
    <dgm:pt modelId="{7C939CD5-CAA5-4A1C-A4D5-B1F6E45617C0}" type="parTrans" cxnId="{3D83546E-5E5A-4E37-A09D-374D38248764}">
      <dgm:prSet/>
      <dgm:spPr/>
      <dgm:t>
        <a:bodyPr/>
        <a:lstStyle/>
        <a:p>
          <a:endParaRPr lang="ru-RU"/>
        </a:p>
      </dgm:t>
    </dgm:pt>
    <dgm:pt modelId="{87A03973-FDD5-4357-8C2E-B810CFC2BF4A}" type="sibTrans" cxnId="{3D83546E-5E5A-4E37-A09D-374D38248764}">
      <dgm:prSet/>
      <dgm:spPr/>
      <dgm:t>
        <a:bodyPr/>
        <a:lstStyle/>
        <a:p>
          <a:endParaRPr lang="ru-RU"/>
        </a:p>
      </dgm:t>
    </dgm:pt>
    <dgm:pt modelId="{FFF94422-5EB9-40B8-94BB-D1C235AC4355}" type="pres">
      <dgm:prSet presAssocID="{57EE274A-C3FF-4250-BBDD-B4F92C029C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565C30-C37C-4B30-A5B3-FE8DC3413D63}" type="pres">
      <dgm:prSet presAssocID="{D250FA43-0F1C-4019-86EC-3FCF5EF2F5D8}" presName="hierRoot1" presStyleCnt="0"/>
      <dgm:spPr/>
    </dgm:pt>
    <dgm:pt modelId="{73C3FA4D-32C3-4944-A3C9-A781B624A376}" type="pres">
      <dgm:prSet presAssocID="{D250FA43-0F1C-4019-86EC-3FCF5EF2F5D8}" presName="composite" presStyleCnt="0"/>
      <dgm:spPr/>
    </dgm:pt>
    <dgm:pt modelId="{076C2841-BDBE-45F1-A5DB-C2FDF372F6C1}" type="pres">
      <dgm:prSet presAssocID="{D250FA43-0F1C-4019-86EC-3FCF5EF2F5D8}" presName="background" presStyleLbl="node0" presStyleIdx="0" presStyleCnt="1"/>
      <dgm:spPr/>
    </dgm:pt>
    <dgm:pt modelId="{B56E5319-AA5B-4CA2-B7AD-09036BF39C46}" type="pres">
      <dgm:prSet presAssocID="{D250FA43-0F1C-4019-86EC-3FCF5EF2F5D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99F733-ACC7-4A29-9309-5452A45E2D60}" type="pres">
      <dgm:prSet presAssocID="{D250FA43-0F1C-4019-86EC-3FCF5EF2F5D8}" presName="hierChild2" presStyleCnt="0"/>
      <dgm:spPr/>
    </dgm:pt>
    <dgm:pt modelId="{0549EC77-6A73-40DA-9B9F-21AAA2F7C731}" type="pres">
      <dgm:prSet presAssocID="{1B5DAC90-0275-40B4-B7AA-58AA6A3CE65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A23E948-FBE5-43E5-AC46-DEB6D9E0C26D}" type="pres">
      <dgm:prSet presAssocID="{ED651BC9-76B2-404A-846F-84DAC0C978A5}" presName="hierRoot2" presStyleCnt="0"/>
      <dgm:spPr/>
    </dgm:pt>
    <dgm:pt modelId="{DB5366A3-BF51-43E7-9093-D9A8F9594F50}" type="pres">
      <dgm:prSet presAssocID="{ED651BC9-76B2-404A-846F-84DAC0C978A5}" presName="composite2" presStyleCnt="0"/>
      <dgm:spPr/>
    </dgm:pt>
    <dgm:pt modelId="{ED62EC6B-DC3A-40F2-8EC8-5DFA3E493D82}" type="pres">
      <dgm:prSet presAssocID="{ED651BC9-76B2-404A-846F-84DAC0C978A5}" presName="background2" presStyleLbl="node2" presStyleIdx="0" presStyleCnt="4"/>
      <dgm:spPr/>
    </dgm:pt>
    <dgm:pt modelId="{80D45330-4347-4E41-87C7-098C5011728F}" type="pres">
      <dgm:prSet presAssocID="{ED651BC9-76B2-404A-846F-84DAC0C978A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42CD7-D266-491F-80BD-54826B8491A3}" type="pres">
      <dgm:prSet presAssocID="{ED651BC9-76B2-404A-846F-84DAC0C978A5}" presName="hierChild3" presStyleCnt="0"/>
      <dgm:spPr/>
    </dgm:pt>
    <dgm:pt modelId="{7D9C83BF-97AD-4732-B895-4BD88AF33D3D}" type="pres">
      <dgm:prSet presAssocID="{E9DC6B75-50B3-433E-87EA-E65C001FDE1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7EF03BC-4C2E-4027-94A8-0AC309171BA6}" type="pres">
      <dgm:prSet presAssocID="{4310931F-52CF-4581-BE9C-64187E37EF15}" presName="hierRoot2" presStyleCnt="0"/>
      <dgm:spPr/>
    </dgm:pt>
    <dgm:pt modelId="{1DFE4C40-DE5E-430A-B153-4BD291D995B2}" type="pres">
      <dgm:prSet presAssocID="{4310931F-52CF-4581-BE9C-64187E37EF15}" presName="composite2" presStyleCnt="0"/>
      <dgm:spPr/>
    </dgm:pt>
    <dgm:pt modelId="{E46EE7B3-F2F3-4BA3-89EC-44B514ABDE99}" type="pres">
      <dgm:prSet presAssocID="{4310931F-52CF-4581-BE9C-64187E37EF15}" presName="background2" presStyleLbl="node2" presStyleIdx="1" presStyleCnt="4"/>
      <dgm:spPr/>
    </dgm:pt>
    <dgm:pt modelId="{9BB80B4C-D8F1-44C8-BE88-5A79B8D9226D}" type="pres">
      <dgm:prSet presAssocID="{4310931F-52CF-4581-BE9C-64187E37EF1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0CC4D-1525-4628-ACE2-CAD3472C3F01}" type="pres">
      <dgm:prSet presAssocID="{4310931F-52CF-4581-BE9C-64187E37EF15}" presName="hierChild3" presStyleCnt="0"/>
      <dgm:spPr/>
    </dgm:pt>
    <dgm:pt modelId="{C2F140ED-3FBB-4012-8216-187811D98C18}" type="pres">
      <dgm:prSet presAssocID="{B5CBA58E-115E-4775-A25E-1CC9E54D2FF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EF2662F-16A5-4A2E-8ED1-13DE040C43C6}" type="pres">
      <dgm:prSet presAssocID="{4B42B6E6-3AAE-42FF-AD7F-CEC386BEC6E6}" presName="hierRoot2" presStyleCnt="0"/>
      <dgm:spPr/>
    </dgm:pt>
    <dgm:pt modelId="{7F341C25-7ED7-4D2A-999B-C4AF17BF2352}" type="pres">
      <dgm:prSet presAssocID="{4B42B6E6-3AAE-42FF-AD7F-CEC386BEC6E6}" presName="composite2" presStyleCnt="0"/>
      <dgm:spPr/>
    </dgm:pt>
    <dgm:pt modelId="{5D50CBC4-9EDF-4316-8485-F290B0B3DD02}" type="pres">
      <dgm:prSet presAssocID="{4B42B6E6-3AAE-42FF-AD7F-CEC386BEC6E6}" presName="background2" presStyleLbl="node2" presStyleIdx="2" presStyleCnt="4"/>
      <dgm:spPr/>
    </dgm:pt>
    <dgm:pt modelId="{B7DB4EC1-FF96-4ABE-8519-F85502F9679F}" type="pres">
      <dgm:prSet presAssocID="{4B42B6E6-3AAE-42FF-AD7F-CEC386BEC6E6}" presName="text2" presStyleLbl="fgAcc2" presStyleIdx="2" presStyleCnt="4" custLinFactNeighborX="4083" custLinFactNeighborY="-1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8AF735-F631-4752-A99E-FEED77BA19F4}" type="pres">
      <dgm:prSet presAssocID="{4B42B6E6-3AAE-42FF-AD7F-CEC386BEC6E6}" presName="hierChild3" presStyleCnt="0"/>
      <dgm:spPr/>
    </dgm:pt>
    <dgm:pt modelId="{7FCEBF13-321D-4A17-B8E5-47191E8999FF}" type="pres">
      <dgm:prSet presAssocID="{7C939CD5-CAA5-4A1C-A4D5-B1F6E45617C0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C176E14-A8FB-4CC2-A0EB-F45CD636F044}" type="pres">
      <dgm:prSet presAssocID="{C924E926-DF3D-4621-8A26-7FD54FD3A1CA}" presName="hierRoot2" presStyleCnt="0"/>
      <dgm:spPr/>
    </dgm:pt>
    <dgm:pt modelId="{FD123B1E-3DF6-48A1-A608-91C4D79E07F1}" type="pres">
      <dgm:prSet presAssocID="{C924E926-DF3D-4621-8A26-7FD54FD3A1CA}" presName="composite2" presStyleCnt="0"/>
      <dgm:spPr/>
    </dgm:pt>
    <dgm:pt modelId="{81F2E895-A45F-4D11-A831-112DD77C3F98}" type="pres">
      <dgm:prSet presAssocID="{C924E926-DF3D-4621-8A26-7FD54FD3A1CA}" presName="background2" presStyleLbl="node2" presStyleIdx="3" presStyleCnt="4"/>
      <dgm:spPr/>
    </dgm:pt>
    <dgm:pt modelId="{C2F67AB9-1000-45FD-A79C-3E24733BBFB9}" type="pres">
      <dgm:prSet presAssocID="{C924E926-DF3D-4621-8A26-7FD54FD3A1C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9E28E-1D98-438A-88AA-99C09C72DE00}" type="pres">
      <dgm:prSet presAssocID="{C924E926-DF3D-4621-8A26-7FD54FD3A1CA}" presName="hierChild3" presStyleCnt="0"/>
      <dgm:spPr/>
    </dgm:pt>
  </dgm:ptLst>
  <dgm:cxnLst>
    <dgm:cxn modelId="{65744373-BFEE-4FC2-9B72-4289E3F1A11E}" type="presOf" srcId="{E9DC6B75-50B3-433E-87EA-E65C001FDE18}" destId="{7D9C83BF-97AD-4732-B895-4BD88AF33D3D}" srcOrd="0" destOrd="0" presId="urn:microsoft.com/office/officeart/2005/8/layout/hierarchy1"/>
    <dgm:cxn modelId="{66FFF016-2127-4447-A7A0-752FE71ACBE2}" srcId="{D250FA43-0F1C-4019-86EC-3FCF5EF2F5D8}" destId="{ED651BC9-76B2-404A-846F-84DAC0C978A5}" srcOrd="0" destOrd="0" parTransId="{1B5DAC90-0275-40B4-B7AA-58AA6A3CE658}" sibTransId="{19006392-DAF1-4F3F-9529-BD292701630A}"/>
    <dgm:cxn modelId="{41F2E8C0-E911-4973-93F4-7ECA7AEF50F0}" type="presOf" srcId="{D250FA43-0F1C-4019-86EC-3FCF5EF2F5D8}" destId="{B56E5319-AA5B-4CA2-B7AD-09036BF39C46}" srcOrd="0" destOrd="0" presId="urn:microsoft.com/office/officeart/2005/8/layout/hierarchy1"/>
    <dgm:cxn modelId="{BABCC9B6-BC0A-48C4-914F-1A644EBE293D}" type="presOf" srcId="{4310931F-52CF-4581-BE9C-64187E37EF15}" destId="{9BB80B4C-D8F1-44C8-BE88-5A79B8D9226D}" srcOrd="0" destOrd="0" presId="urn:microsoft.com/office/officeart/2005/8/layout/hierarchy1"/>
    <dgm:cxn modelId="{1CBC6A40-6E50-4800-B3FC-2B5D1CA7B491}" srcId="{D250FA43-0F1C-4019-86EC-3FCF5EF2F5D8}" destId="{4310931F-52CF-4581-BE9C-64187E37EF15}" srcOrd="1" destOrd="0" parTransId="{E9DC6B75-50B3-433E-87EA-E65C001FDE18}" sibTransId="{BEBA3E75-D0E7-4059-970E-258F7177556C}"/>
    <dgm:cxn modelId="{0EE05A69-E1DA-4322-B92A-DB7DC2D66AD5}" type="presOf" srcId="{C924E926-DF3D-4621-8A26-7FD54FD3A1CA}" destId="{C2F67AB9-1000-45FD-A79C-3E24733BBFB9}" srcOrd="0" destOrd="0" presId="urn:microsoft.com/office/officeart/2005/8/layout/hierarchy1"/>
    <dgm:cxn modelId="{2A4A8772-5F2A-4071-88A0-F530A3FAE1DD}" type="presOf" srcId="{7C939CD5-CAA5-4A1C-A4D5-B1F6E45617C0}" destId="{7FCEBF13-321D-4A17-B8E5-47191E8999FF}" srcOrd="0" destOrd="0" presId="urn:microsoft.com/office/officeart/2005/8/layout/hierarchy1"/>
    <dgm:cxn modelId="{841B3EEA-3ADB-44ED-8077-9396849021CD}" srcId="{57EE274A-C3FF-4250-BBDD-B4F92C029C30}" destId="{D250FA43-0F1C-4019-86EC-3FCF5EF2F5D8}" srcOrd="0" destOrd="0" parTransId="{39F822E1-CF9F-4FE6-8838-82BEAB957B4C}" sibTransId="{D77F5C24-8C5D-4C4E-A9E7-8376736D396C}"/>
    <dgm:cxn modelId="{027E02FB-4475-49CD-AF26-12FB8564181B}" type="presOf" srcId="{ED651BC9-76B2-404A-846F-84DAC0C978A5}" destId="{80D45330-4347-4E41-87C7-098C5011728F}" srcOrd="0" destOrd="0" presId="urn:microsoft.com/office/officeart/2005/8/layout/hierarchy1"/>
    <dgm:cxn modelId="{9F967E54-75F3-49B1-A22F-D1421B226F3C}" type="presOf" srcId="{57EE274A-C3FF-4250-BBDD-B4F92C029C30}" destId="{FFF94422-5EB9-40B8-94BB-D1C235AC4355}" srcOrd="0" destOrd="0" presId="urn:microsoft.com/office/officeart/2005/8/layout/hierarchy1"/>
    <dgm:cxn modelId="{707938A1-2ABE-4B81-9156-5F6B3CC52FE8}" type="presOf" srcId="{4B42B6E6-3AAE-42FF-AD7F-CEC386BEC6E6}" destId="{B7DB4EC1-FF96-4ABE-8519-F85502F9679F}" srcOrd="0" destOrd="0" presId="urn:microsoft.com/office/officeart/2005/8/layout/hierarchy1"/>
    <dgm:cxn modelId="{3D83546E-5E5A-4E37-A09D-374D38248764}" srcId="{D250FA43-0F1C-4019-86EC-3FCF5EF2F5D8}" destId="{C924E926-DF3D-4621-8A26-7FD54FD3A1CA}" srcOrd="3" destOrd="0" parTransId="{7C939CD5-CAA5-4A1C-A4D5-B1F6E45617C0}" sibTransId="{87A03973-FDD5-4357-8C2E-B810CFC2BF4A}"/>
    <dgm:cxn modelId="{8671D2E6-6391-4EA5-8620-21A2023DB98A}" type="presOf" srcId="{B5CBA58E-115E-4775-A25E-1CC9E54D2FF8}" destId="{C2F140ED-3FBB-4012-8216-187811D98C18}" srcOrd="0" destOrd="0" presId="urn:microsoft.com/office/officeart/2005/8/layout/hierarchy1"/>
    <dgm:cxn modelId="{FE562048-1A2F-4D37-A36B-6705F3D912A0}" type="presOf" srcId="{1B5DAC90-0275-40B4-B7AA-58AA6A3CE658}" destId="{0549EC77-6A73-40DA-9B9F-21AAA2F7C731}" srcOrd="0" destOrd="0" presId="urn:microsoft.com/office/officeart/2005/8/layout/hierarchy1"/>
    <dgm:cxn modelId="{A88CFE04-0F6D-439B-AAC3-FB1AA22EF93E}" srcId="{D250FA43-0F1C-4019-86EC-3FCF5EF2F5D8}" destId="{4B42B6E6-3AAE-42FF-AD7F-CEC386BEC6E6}" srcOrd="2" destOrd="0" parTransId="{B5CBA58E-115E-4775-A25E-1CC9E54D2FF8}" sibTransId="{119F238E-B9E6-433A-BF63-05EBB138D5E9}"/>
    <dgm:cxn modelId="{709BE1D5-3DE3-457C-B18D-2C1C78415BB1}" type="presParOf" srcId="{FFF94422-5EB9-40B8-94BB-D1C235AC4355}" destId="{F0565C30-C37C-4B30-A5B3-FE8DC3413D63}" srcOrd="0" destOrd="0" presId="urn:microsoft.com/office/officeart/2005/8/layout/hierarchy1"/>
    <dgm:cxn modelId="{73F83FAF-FE23-4896-A660-04AFBE2F55AC}" type="presParOf" srcId="{F0565C30-C37C-4B30-A5B3-FE8DC3413D63}" destId="{73C3FA4D-32C3-4944-A3C9-A781B624A376}" srcOrd="0" destOrd="0" presId="urn:microsoft.com/office/officeart/2005/8/layout/hierarchy1"/>
    <dgm:cxn modelId="{2AD5E15D-DFDC-4560-BEDA-85E59320A43E}" type="presParOf" srcId="{73C3FA4D-32C3-4944-A3C9-A781B624A376}" destId="{076C2841-BDBE-45F1-A5DB-C2FDF372F6C1}" srcOrd="0" destOrd="0" presId="urn:microsoft.com/office/officeart/2005/8/layout/hierarchy1"/>
    <dgm:cxn modelId="{CD066EE4-B981-48DD-BA11-164D59674064}" type="presParOf" srcId="{73C3FA4D-32C3-4944-A3C9-A781B624A376}" destId="{B56E5319-AA5B-4CA2-B7AD-09036BF39C46}" srcOrd="1" destOrd="0" presId="urn:microsoft.com/office/officeart/2005/8/layout/hierarchy1"/>
    <dgm:cxn modelId="{9544FF87-1E98-4B60-9188-93EB5B344124}" type="presParOf" srcId="{F0565C30-C37C-4B30-A5B3-FE8DC3413D63}" destId="{7299F733-ACC7-4A29-9309-5452A45E2D60}" srcOrd="1" destOrd="0" presId="urn:microsoft.com/office/officeart/2005/8/layout/hierarchy1"/>
    <dgm:cxn modelId="{5B6AAE97-7AF2-4B68-B124-19E006144209}" type="presParOf" srcId="{7299F733-ACC7-4A29-9309-5452A45E2D60}" destId="{0549EC77-6A73-40DA-9B9F-21AAA2F7C731}" srcOrd="0" destOrd="0" presId="urn:microsoft.com/office/officeart/2005/8/layout/hierarchy1"/>
    <dgm:cxn modelId="{1A6EE400-9CB9-4E2F-BB93-789841848F6B}" type="presParOf" srcId="{7299F733-ACC7-4A29-9309-5452A45E2D60}" destId="{8A23E948-FBE5-43E5-AC46-DEB6D9E0C26D}" srcOrd="1" destOrd="0" presId="urn:microsoft.com/office/officeart/2005/8/layout/hierarchy1"/>
    <dgm:cxn modelId="{7A09D39E-1F6E-4641-B100-6E44757094CE}" type="presParOf" srcId="{8A23E948-FBE5-43E5-AC46-DEB6D9E0C26D}" destId="{DB5366A3-BF51-43E7-9093-D9A8F9594F50}" srcOrd="0" destOrd="0" presId="urn:microsoft.com/office/officeart/2005/8/layout/hierarchy1"/>
    <dgm:cxn modelId="{44A6DB7B-8DED-48D2-8FA2-7B77586DC8D9}" type="presParOf" srcId="{DB5366A3-BF51-43E7-9093-D9A8F9594F50}" destId="{ED62EC6B-DC3A-40F2-8EC8-5DFA3E493D82}" srcOrd="0" destOrd="0" presId="urn:microsoft.com/office/officeart/2005/8/layout/hierarchy1"/>
    <dgm:cxn modelId="{F4347176-EE37-4459-A2F2-C39D76A380A1}" type="presParOf" srcId="{DB5366A3-BF51-43E7-9093-D9A8F9594F50}" destId="{80D45330-4347-4E41-87C7-098C5011728F}" srcOrd="1" destOrd="0" presId="urn:microsoft.com/office/officeart/2005/8/layout/hierarchy1"/>
    <dgm:cxn modelId="{F6C6A5E9-A0C1-456B-B077-DDF3469C3598}" type="presParOf" srcId="{8A23E948-FBE5-43E5-AC46-DEB6D9E0C26D}" destId="{4C342CD7-D266-491F-80BD-54826B8491A3}" srcOrd="1" destOrd="0" presId="urn:microsoft.com/office/officeart/2005/8/layout/hierarchy1"/>
    <dgm:cxn modelId="{88B65E10-8AE5-4E76-9DC1-8AE4D05E08AC}" type="presParOf" srcId="{7299F733-ACC7-4A29-9309-5452A45E2D60}" destId="{7D9C83BF-97AD-4732-B895-4BD88AF33D3D}" srcOrd="2" destOrd="0" presId="urn:microsoft.com/office/officeart/2005/8/layout/hierarchy1"/>
    <dgm:cxn modelId="{0A167E67-0C01-4A2F-888A-8CCB734C1354}" type="presParOf" srcId="{7299F733-ACC7-4A29-9309-5452A45E2D60}" destId="{B7EF03BC-4C2E-4027-94A8-0AC309171BA6}" srcOrd="3" destOrd="0" presId="urn:microsoft.com/office/officeart/2005/8/layout/hierarchy1"/>
    <dgm:cxn modelId="{6E3AF822-869E-4255-B9E0-2834E0ACCE73}" type="presParOf" srcId="{B7EF03BC-4C2E-4027-94A8-0AC309171BA6}" destId="{1DFE4C40-DE5E-430A-B153-4BD291D995B2}" srcOrd="0" destOrd="0" presId="urn:microsoft.com/office/officeart/2005/8/layout/hierarchy1"/>
    <dgm:cxn modelId="{FAC53D3A-DF97-48FE-A93A-F52A6F9DAB6E}" type="presParOf" srcId="{1DFE4C40-DE5E-430A-B153-4BD291D995B2}" destId="{E46EE7B3-F2F3-4BA3-89EC-44B514ABDE99}" srcOrd="0" destOrd="0" presId="urn:microsoft.com/office/officeart/2005/8/layout/hierarchy1"/>
    <dgm:cxn modelId="{E4158B6E-7F47-480F-90EB-8012E18EA754}" type="presParOf" srcId="{1DFE4C40-DE5E-430A-B153-4BD291D995B2}" destId="{9BB80B4C-D8F1-44C8-BE88-5A79B8D9226D}" srcOrd="1" destOrd="0" presId="urn:microsoft.com/office/officeart/2005/8/layout/hierarchy1"/>
    <dgm:cxn modelId="{F635FCC9-DF56-4824-BE4C-56031D6E6454}" type="presParOf" srcId="{B7EF03BC-4C2E-4027-94A8-0AC309171BA6}" destId="{C220CC4D-1525-4628-ACE2-CAD3472C3F01}" srcOrd="1" destOrd="0" presId="urn:microsoft.com/office/officeart/2005/8/layout/hierarchy1"/>
    <dgm:cxn modelId="{1585F849-A579-4F98-ACB7-CF27263B3A1C}" type="presParOf" srcId="{7299F733-ACC7-4A29-9309-5452A45E2D60}" destId="{C2F140ED-3FBB-4012-8216-187811D98C18}" srcOrd="4" destOrd="0" presId="urn:microsoft.com/office/officeart/2005/8/layout/hierarchy1"/>
    <dgm:cxn modelId="{3BEA506B-19F2-468A-9706-35845B3D351F}" type="presParOf" srcId="{7299F733-ACC7-4A29-9309-5452A45E2D60}" destId="{1EF2662F-16A5-4A2E-8ED1-13DE040C43C6}" srcOrd="5" destOrd="0" presId="urn:microsoft.com/office/officeart/2005/8/layout/hierarchy1"/>
    <dgm:cxn modelId="{53C76D7A-54B0-4F52-8C5A-EB2D84E8FC76}" type="presParOf" srcId="{1EF2662F-16A5-4A2E-8ED1-13DE040C43C6}" destId="{7F341C25-7ED7-4D2A-999B-C4AF17BF2352}" srcOrd="0" destOrd="0" presId="urn:microsoft.com/office/officeart/2005/8/layout/hierarchy1"/>
    <dgm:cxn modelId="{8A8FE688-F3A9-4462-BDE3-F2EBFCC0E33A}" type="presParOf" srcId="{7F341C25-7ED7-4D2A-999B-C4AF17BF2352}" destId="{5D50CBC4-9EDF-4316-8485-F290B0B3DD02}" srcOrd="0" destOrd="0" presId="urn:microsoft.com/office/officeart/2005/8/layout/hierarchy1"/>
    <dgm:cxn modelId="{F06A576E-9ACC-4067-9130-ED02C9E05FAB}" type="presParOf" srcId="{7F341C25-7ED7-4D2A-999B-C4AF17BF2352}" destId="{B7DB4EC1-FF96-4ABE-8519-F85502F9679F}" srcOrd="1" destOrd="0" presId="urn:microsoft.com/office/officeart/2005/8/layout/hierarchy1"/>
    <dgm:cxn modelId="{3DDBF1DA-55DF-4556-91D0-700D1CB970CF}" type="presParOf" srcId="{1EF2662F-16A5-4A2E-8ED1-13DE040C43C6}" destId="{908AF735-F631-4752-A99E-FEED77BA19F4}" srcOrd="1" destOrd="0" presId="urn:microsoft.com/office/officeart/2005/8/layout/hierarchy1"/>
    <dgm:cxn modelId="{E363B638-531C-4890-9DB3-A7756CE12F03}" type="presParOf" srcId="{7299F733-ACC7-4A29-9309-5452A45E2D60}" destId="{7FCEBF13-321D-4A17-B8E5-47191E8999FF}" srcOrd="6" destOrd="0" presId="urn:microsoft.com/office/officeart/2005/8/layout/hierarchy1"/>
    <dgm:cxn modelId="{37FBDEDB-62D9-48B9-8516-0021B2493740}" type="presParOf" srcId="{7299F733-ACC7-4A29-9309-5452A45E2D60}" destId="{7C176E14-A8FB-4CC2-A0EB-F45CD636F044}" srcOrd="7" destOrd="0" presId="urn:microsoft.com/office/officeart/2005/8/layout/hierarchy1"/>
    <dgm:cxn modelId="{A1756408-058E-458E-B52D-2FA88780346D}" type="presParOf" srcId="{7C176E14-A8FB-4CC2-A0EB-F45CD636F044}" destId="{FD123B1E-3DF6-48A1-A608-91C4D79E07F1}" srcOrd="0" destOrd="0" presId="urn:microsoft.com/office/officeart/2005/8/layout/hierarchy1"/>
    <dgm:cxn modelId="{D2947E9D-76B2-4A6D-8330-7259DBCD26B5}" type="presParOf" srcId="{FD123B1E-3DF6-48A1-A608-91C4D79E07F1}" destId="{81F2E895-A45F-4D11-A831-112DD77C3F98}" srcOrd="0" destOrd="0" presId="urn:microsoft.com/office/officeart/2005/8/layout/hierarchy1"/>
    <dgm:cxn modelId="{CB2015FB-8C8D-43C5-A03B-DABCB4B5CAAB}" type="presParOf" srcId="{FD123B1E-3DF6-48A1-A608-91C4D79E07F1}" destId="{C2F67AB9-1000-45FD-A79C-3E24733BBFB9}" srcOrd="1" destOrd="0" presId="urn:microsoft.com/office/officeart/2005/8/layout/hierarchy1"/>
    <dgm:cxn modelId="{34885FF6-25AC-4C51-94F6-C02548E21E6F}" type="presParOf" srcId="{7C176E14-A8FB-4CC2-A0EB-F45CD636F044}" destId="{E0D9E28E-1D98-438A-88AA-99C09C72D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E8E7D-385B-49E4-9450-8E836BAC3FEF}">
      <dsp:nvSpPr>
        <dsp:cNvPr id="0" name=""/>
        <dsp:cNvSpPr/>
      </dsp:nvSpPr>
      <dsp:spPr>
        <a:xfrm rot="16200000">
          <a:off x="744744" y="866763"/>
          <a:ext cx="2167455" cy="299976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 </a:t>
          </a:r>
          <a:r>
            <a:rPr lang="ru-RU" sz="1800" b="1" kern="1200" dirty="0" err="1"/>
            <a:t>Метапредметность</a:t>
          </a:r>
          <a:endParaRPr lang="ru-RU" sz="1800" b="1" kern="1200" dirty="0"/>
        </a:p>
      </dsp:txBody>
      <dsp:txXfrm rot="5400000">
        <a:off x="328592" y="1824780"/>
        <a:ext cx="2620455" cy="1083727"/>
      </dsp:txXfrm>
    </dsp:sp>
    <dsp:sp modelId="{4C5F43C7-AA23-4D23-BE91-6C738EAF0F96}">
      <dsp:nvSpPr>
        <dsp:cNvPr id="0" name=""/>
        <dsp:cNvSpPr/>
      </dsp:nvSpPr>
      <dsp:spPr>
        <a:xfrm rot="5400000">
          <a:off x="5578055" y="949761"/>
          <a:ext cx="2254388" cy="289488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 </a:t>
          </a:r>
          <a:r>
            <a:rPr lang="ru-RU" sz="1800" b="1" kern="1200" dirty="0" err="1">
              <a:solidFill>
                <a:schemeClr val="bg1"/>
              </a:solidFill>
            </a:rPr>
            <a:t>Литературо-центричность</a:t>
          </a:r>
          <a:endParaRPr lang="ru-RU" sz="1800" b="1" kern="1200" dirty="0">
            <a:solidFill>
              <a:schemeClr val="bg1"/>
            </a:solidFill>
          </a:endParaRPr>
        </a:p>
      </dsp:txBody>
      <dsp:txXfrm rot="-5400000">
        <a:off x="5652326" y="1833605"/>
        <a:ext cx="2500364" cy="1127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31F3-B509-4617-8F47-8055FF65FFAB}">
      <dsp:nvSpPr>
        <dsp:cNvPr id="0" name=""/>
        <dsp:cNvSpPr/>
      </dsp:nvSpPr>
      <dsp:spPr>
        <a:xfrm>
          <a:off x="0" y="5579763"/>
          <a:ext cx="5457844" cy="732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</a:t>
          </a:r>
          <a:r>
            <a:rPr lang="ru-RU" sz="1400" b="1" kern="1200" dirty="0"/>
            <a:t>Составьте план сочинения</a:t>
          </a:r>
        </a:p>
      </dsp:txBody>
      <dsp:txXfrm>
        <a:off x="0" y="5579763"/>
        <a:ext cx="5457844" cy="732340"/>
      </dsp:txXfrm>
    </dsp:sp>
    <dsp:sp modelId="{BC4473FD-EEBC-470A-A956-31A23375E24D}">
      <dsp:nvSpPr>
        <dsp:cNvPr id="0" name=""/>
        <dsp:cNvSpPr/>
      </dsp:nvSpPr>
      <dsp:spPr>
        <a:xfrm rot="10800000">
          <a:off x="0" y="4464408"/>
          <a:ext cx="5457844" cy="112634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</a:t>
          </a:r>
          <a:r>
            <a:rPr lang="ru-RU" sz="1400" b="1" kern="1200" dirty="0"/>
            <a:t>Вспомните литературные произведения, которыми можно проиллюстрировать ответы</a:t>
          </a:r>
        </a:p>
      </dsp:txBody>
      <dsp:txXfrm rot="10800000">
        <a:off x="0" y="4464408"/>
        <a:ext cx="5457844" cy="731862"/>
      </dsp:txXfrm>
    </dsp:sp>
    <dsp:sp modelId="{A7479E54-4B44-4E61-905F-E720D3DF8F84}">
      <dsp:nvSpPr>
        <dsp:cNvPr id="0" name=""/>
        <dsp:cNvSpPr/>
      </dsp:nvSpPr>
      <dsp:spPr>
        <a:xfrm rot="10800000">
          <a:off x="0" y="3349053"/>
          <a:ext cx="5457844" cy="112634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</a:t>
          </a:r>
          <a:r>
            <a:rPr lang="ru-RU" sz="1400" b="1" kern="1200" dirty="0"/>
            <a:t>Попытайтесь кратко ответить на эти вопросы</a:t>
          </a:r>
        </a:p>
      </dsp:txBody>
      <dsp:txXfrm rot="10800000">
        <a:off x="0" y="3349053"/>
        <a:ext cx="5457844" cy="731862"/>
      </dsp:txXfrm>
    </dsp:sp>
    <dsp:sp modelId="{82393717-4465-49E7-9D8B-006FBB84A222}">
      <dsp:nvSpPr>
        <dsp:cNvPr id="0" name=""/>
        <dsp:cNvSpPr/>
      </dsp:nvSpPr>
      <dsp:spPr>
        <a:xfrm rot="10800000">
          <a:off x="0" y="2233697"/>
          <a:ext cx="5457844" cy="112634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Сформулируйте тему  в виде вопроса (вопросов)</a:t>
          </a:r>
        </a:p>
      </dsp:txBody>
      <dsp:txXfrm rot="10800000">
        <a:off x="0" y="2233697"/>
        <a:ext cx="5457844" cy="731862"/>
      </dsp:txXfrm>
    </dsp:sp>
    <dsp:sp modelId="{DAE625D2-AA05-4EFF-94C1-36C0A9F3768F}">
      <dsp:nvSpPr>
        <dsp:cNvPr id="0" name=""/>
        <dsp:cNvSpPr/>
      </dsp:nvSpPr>
      <dsp:spPr>
        <a:xfrm rot="10800000">
          <a:off x="0" y="1063298"/>
          <a:ext cx="5457844" cy="112634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Выделите в ней ключевые слова, в которых видите главный смысл</a:t>
          </a:r>
        </a:p>
      </dsp:txBody>
      <dsp:txXfrm rot="10800000">
        <a:off x="0" y="1063298"/>
        <a:ext cx="5457844" cy="731862"/>
      </dsp:txXfrm>
    </dsp:sp>
    <dsp:sp modelId="{CDEFF376-1AA2-4760-85B1-9484C95F4B69}">
      <dsp:nvSpPr>
        <dsp:cNvPr id="0" name=""/>
        <dsp:cNvSpPr/>
      </dsp:nvSpPr>
      <dsp:spPr>
        <a:xfrm rot="10800000">
          <a:off x="0" y="0"/>
          <a:ext cx="5457844" cy="112634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Внимательно прочитайте тему сочинения</a:t>
          </a:r>
        </a:p>
      </dsp:txBody>
      <dsp:txXfrm rot="10800000">
        <a:off x="0" y="0"/>
        <a:ext cx="5457844" cy="731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483C5-A0F2-4898-BCF7-85F8B805A91D}">
      <dsp:nvSpPr>
        <dsp:cNvPr id="0" name=""/>
        <dsp:cNvSpPr/>
      </dsp:nvSpPr>
      <dsp:spPr>
        <a:xfrm>
          <a:off x="3462821" y="2787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Проблемный вопрос</a:t>
          </a:r>
        </a:p>
      </dsp:txBody>
      <dsp:txXfrm>
        <a:off x="3488282" y="28248"/>
        <a:ext cx="1253035" cy="818383"/>
      </dsp:txXfrm>
    </dsp:sp>
    <dsp:sp modelId="{73CB5844-3F48-46CB-B4AB-BD5AF8C2C134}">
      <dsp:nvSpPr>
        <dsp:cNvPr id="0" name=""/>
        <dsp:cNvSpPr/>
      </dsp:nvSpPr>
      <dsp:spPr>
        <a:xfrm>
          <a:off x="2419655" y="872092"/>
          <a:ext cx="1695144" cy="347722"/>
        </a:xfrm>
        <a:custGeom>
          <a:avLst/>
          <a:gdLst/>
          <a:ahLst/>
          <a:cxnLst/>
          <a:rect l="0" t="0" r="0" b="0"/>
          <a:pathLst>
            <a:path>
              <a:moveTo>
                <a:pt x="1695144" y="0"/>
              </a:moveTo>
              <a:lnTo>
                <a:pt x="1695144" y="173861"/>
              </a:lnTo>
              <a:lnTo>
                <a:pt x="0" y="173861"/>
              </a:lnTo>
              <a:lnTo>
                <a:pt x="0" y="34772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FB3B4-F920-4B92-8293-0284E7D37124}">
      <dsp:nvSpPr>
        <dsp:cNvPr id="0" name=""/>
        <dsp:cNvSpPr/>
      </dsp:nvSpPr>
      <dsp:spPr>
        <a:xfrm>
          <a:off x="1767676" y="1219814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Тезис 1</a:t>
          </a:r>
        </a:p>
      </dsp:txBody>
      <dsp:txXfrm>
        <a:off x="1793137" y="1245275"/>
        <a:ext cx="1253035" cy="818383"/>
      </dsp:txXfrm>
    </dsp:sp>
    <dsp:sp modelId="{B9BD50FA-5F07-46C1-A0D5-CF61AED77CC6}">
      <dsp:nvSpPr>
        <dsp:cNvPr id="0" name=""/>
        <dsp:cNvSpPr/>
      </dsp:nvSpPr>
      <dsp:spPr>
        <a:xfrm>
          <a:off x="2373935" y="2089119"/>
          <a:ext cx="91440" cy="34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72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66F81-FA68-4F64-AC1A-AC027DC23F20}">
      <dsp:nvSpPr>
        <dsp:cNvPr id="0" name=""/>
        <dsp:cNvSpPr/>
      </dsp:nvSpPr>
      <dsp:spPr>
        <a:xfrm>
          <a:off x="1767676" y="2436842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Пример из литературы</a:t>
          </a:r>
        </a:p>
      </dsp:txBody>
      <dsp:txXfrm>
        <a:off x="1793137" y="2462303"/>
        <a:ext cx="1253035" cy="818383"/>
      </dsp:txXfrm>
    </dsp:sp>
    <dsp:sp modelId="{590CB34C-8926-466C-BC14-8704BBC66345}">
      <dsp:nvSpPr>
        <dsp:cNvPr id="0" name=""/>
        <dsp:cNvSpPr/>
      </dsp:nvSpPr>
      <dsp:spPr>
        <a:xfrm>
          <a:off x="2419655" y="3306147"/>
          <a:ext cx="1775625" cy="35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254"/>
              </a:lnTo>
              <a:lnTo>
                <a:pt x="1775625" y="175254"/>
              </a:lnTo>
              <a:lnTo>
                <a:pt x="1775625" y="35050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7BB99-4AC6-4B60-9F38-D92BC92EA48B}">
      <dsp:nvSpPr>
        <dsp:cNvPr id="0" name=""/>
        <dsp:cNvSpPr/>
      </dsp:nvSpPr>
      <dsp:spPr>
        <a:xfrm>
          <a:off x="3543301" y="3656656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568762" y="3682117"/>
        <a:ext cx="1253035" cy="818383"/>
      </dsp:txXfrm>
    </dsp:sp>
    <dsp:sp modelId="{3425DF9B-C7C0-4B5A-A0B0-7F1F64D1D799}">
      <dsp:nvSpPr>
        <dsp:cNvPr id="0" name=""/>
        <dsp:cNvSpPr/>
      </dsp:nvSpPr>
      <dsp:spPr>
        <a:xfrm>
          <a:off x="4069079" y="872092"/>
          <a:ext cx="91440" cy="34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72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B1BE6-1E37-4E1D-84D6-2A5790175367}">
      <dsp:nvSpPr>
        <dsp:cNvPr id="0" name=""/>
        <dsp:cNvSpPr/>
      </dsp:nvSpPr>
      <dsp:spPr>
        <a:xfrm>
          <a:off x="3462821" y="1219814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Тезис 2</a:t>
          </a:r>
        </a:p>
      </dsp:txBody>
      <dsp:txXfrm>
        <a:off x="3488282" y="1245275"/>
        <a:ext cx="1253035" cy="818383"/>
      </dsp:txXfrm>
    </dsp:sp>
    <dsp:sp modelId="{9A549184-B602-42F2-8D03-BD9D1CF08428}">
      <dsp:nvSpPr>
        <dsp:cNvPr id="0" name=""/>
        <dsp:cNvSpPr/>
      </dsp:nvSpPr>
      <dsp:spPr>
        <a:xfrm>
          <a:off x="4069079" y="2089119"/>
          <a:ext cx="91440" cy="34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72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2445F-4A84-4BCD-A33F-6FAF8FA1D6C8}">
      <dsp:nvSpPr>
        <dsp:cNvPr id="0" name=""/>
        <dsp:cNvSpPr/>
      </dsp:nvSpPr>
      <dsp:spPr>
        <a:xfrm>
          <a:off x="3462821" y="2436842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Пример из литературы</a:t>
          </a:r>
          <a:endParaRPr lang="ru-RU" sz="1400" kern="1200" dirty="0"/>
        </a:p>
      </dsp:txBody>
      <dsp:txXfrm>
        <a:off x="3488282" y="2462303"/>
        <a:ext cx="1253035" cy="818383"/>
      </dsp:txXfrm>
    </dsp:sp>
    <dsp:sp modelId="{78DF109C-5087-4986-9D6A-85798AAB60B8}">
      <dsp:nvSpPr>
        <dsp:cNvPr id="0" name=""/>
        <dsp:cNvSpPr/>
      </dsp:nvSpPr>
      <dsp:spPr>
        <a:xfrm>
          <a:off x="4114799" y="872092"/>
          <a:ext cx="1695144" cy="3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61"/>
              </a:lnTo>
              <a:lnTo>
                <a:pt x="1695144" y="173861"/>
              </a:lnTo>
              <a:lnTo>
                <a:pt x="1695144" y="34772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999F6-4B3F-4905-940D-A360BD7FB710}">
      <dsp:nvSpPr>
        <dsp:cNvPr id="0" name=""/>
        <dsp:cNvSpPr/>
      </dsp:nvSpPr>
      <dsp:spPr>
        <a:xfrm>
          <a:off x="5157966" y="1219814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Тезис 3</a:t>
          </a:r>
        </a:p>
      </dsp:txBody>
      <dsp:txXfrm>
        <a:off x="5183427" y="1245275"/>
        <a:ext cx="1253035" cy="818383"/>
      </dsp:txXfrm>
    </dsp:sp>
    <dsp:sp modelId="{EA9CC16B-92D0-42B2-8A33-CC4552F7ABA2}">
      <dsp:nvSpPr>
        <dsp:cNvPr id="0" name=""/>
        <dsp:cNvSpPr/>
      </dsp:nvSpPr>
      <dsp:spPr>
        <a:xfrm>
          <a:off x="5764224" y="2089119"/>
          <a:ext cx="91440" cy="34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72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5F935-DE32-497A-8553-6E7A7F66D5D3}">
      <dsp:nvSpPr>
        <dsp:cNvPr id="0" name=""/>
        <dsp:cNvSpPr/>
      </dsp:nvSpPr>
      <dsp:spPr>
        <a:xfrm>
          <a:off x="5157966" y="2436842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Пример из литературы</a:t>
          </a:r>
        </a:p>
      </dsp:txBody>
      <dsp:txXfrm>
        <a:off x="5183427" y="2462303"/>
        <a:ext cx="1253035" cy="818383"/>
      </dsp:txXfrm>
    </dsp:sp>
    <dsp:sp modelId="{1ABB2167-9C7C-4F2D-A5DB-47B49B2F0C6B}">
      <dsp:nvSpPr>
        <dsp:cNvPr id="0" name=""/>
        <dsp:cNvSpPr/>
      </dsp:nvSpPr>
      <dsp:spPr>
        <a:xfrm>
          <a:off x="4195280" y="3306147"/>
          <a:ext cx="1614664" cy="350509"/>
        </a:xfrm>
        <a:custGeom>
          <a:avLst/>
          <a:gdLst/>
          <a:ahLst/>
          <a:cxnLst/>
          <a:rect l="0" t="0" r="0" b="0"/>
          <a:pathLst>
            <a:path>
              <a:moveTo>
                <a:pt x="1614664" y="0"/>
              </a:moveTo>
              <a:lnTo>
                <a:pt x="1614664" y="175254"/>
              </a:lnTo>
              <a:lnTo>
                <a:pt x="0" y="175254"/>
              </a:lnTo>
              <a:lnTo>
                <a:pt x="0" y="35050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FBC8E-3FCC-4F8E-999B-6455A91B8837}">
      <dsp:nvSpPr>
        <dsp:cNvPr id="0" name=""/>
        <dsp:cNvSpPr/>
      </dsp:nvSpPr>
      <dsp:spPr>
        <a:xfrm>
          <a:off x="3543301" y="3656656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Вывод</a:t>
          </a:r>
        </a:p>
      </dsp:txBody>
      <dsp:txXfrm>
        <a:off x="3568762" y="3682117"/>
        <a:ext cx="1253035" cy="818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797A8-B701-4EA8-8EE5-154243C6DDA0}">
      <dsp:nvSpPr>
        <dsp:cNvPr id="0" name=""/>
        <dsp:cNvSpPr/>
      </dsp:nvSpPr>
      <dsp:spPr>
        <a:xfrm>
          <a:off x="3451770" y="1202134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Вступление</a:t>
          </a:r>
        </a:p>
      </dsp:txBody>
      <dsp:txXfrm>
        <a:off x="3477663" y="1228027"/>
        <a:ext cx="1274272" cy="832253"/>
      </dsp:txXfrm>
    </dsp:sp>
    <dsp:sp modelId="{DE5C686A-05AC-4881-BA2B-CED08D7E8B05}">
      <dsp:nvSpPr>
        <dsp:cNvPr id="0" name=""/>
        <dsp:cNvSpPr/>
      </dsp:nvSpPr>
      <dsp:spPr>
        <a:xfrm>
          <a:off x="667047" y="2086173"/>
          <a:ext cx="3447752" cy="353615"/>
        </a:xfrm>
        <a:custGeom>
          <a:avLst/>
          <a:gdLst/>
          <a:ahLst/>
          <a:cxnLst/>
          <a:rect l="0" t="0" r="0" b="0"/>
          <a:pathLst>
            <a:path>
              <a:moveTo>
                <a:pt x="3447752" y="0"/>
              </a:moveTo>
              <a:lnTo>
                <a:pt x="3447752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96BE0-2B35-41A1-822B-2B9B783787D3}">
      <dsp:nvSpPr>
        <dsp:cNvPr id="0" name=""/>
        <dsp:cNvSpPr/>
      </dsp:nvSpPr>
      <dsp:spPr>
        <a:xfrm>
          <a:off x="4018" y="2439788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Историческое</a:t>
          </a:r>
        </a:p>
      </dsp:txBody>
      <dsp:txXfrm>
        <a:off x="29911" y="2465681"/>
        <a:ext cx="1274272" cy="832253"/>
      </dsp:txXfrm>
    </dsp:sp>
    <dsp:sp modelId="{6CC14DBB-0C9D-4512-A51D-FB69AC4F12C3}">
      <dsp:nvSpPr>
        <dsp:cNvPr id="0" name=""/>
        <dsp:cNvSpPr/>
      </dsp:nvSpPr>
      <dsp:spPr>
        <a:xfrm>
          <a:off x="2390923" y="2086173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1723876" y="0"/>
              </a:moveTo>
              <a:lnTo>
                <a:pt x="1723876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B95D7-CE7F-4C82-ACB1-5508A49EB1AC}">
      <dsp:nvSpPr>
        <dsp:cNvPr id="0" name=""/>
        <dsp:cNvSpPr/>
      </dsp:nvSpPr>
      <dsp:spPr>
        <a:xfrm>
          <a:off x="1727894" y="2439788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Биографическое</a:t>
          </a:r>
        </a:p>
      </dsp:txBody>
      <dsp:txXfrm>
        <a:off x="1753787" y="2465681"/>
        <a:ext cx="1274272" cy="832253"/>
      </dsp:txXfrm>
    </dsp:sp>
    <dsp:sp modelId="{2EDE45DE-3CE8-495C-A021-B46C7F7B3D15}">
      <dsp:nvSpPr>
        <dsp:cNvPr id="0" name=""/>
        <dsp:cNvSpPr/>
      </dsp:nvSpPr>
      <dsp:spPr>
        <a:xfrm>
          <a:off x="4069079" y="2086173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9B22B-F120-4FB6-B076-4BCFE47163D7}">
      <dsp:nvSpPr>
        <dsp:cNvPr id="0" name=""/>
        <dsp:cNvSpPr/>
      </dsp:nvSpPr>
      <dsp:spPr>
        <a:xfrm>
          <a:off x="3451770" y="2439788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Аналитическое</a:t>
          </a:r>
        </a:p>
      </dsp:txBody>
      <dsp:txXfrm>
        <a:off x="3477663" y="2465681"/>
        <a:ext cx="1274272" cy="832253"/>
      </dsp:txXfrm>
    </dsp:sp>
    <dsp:sp modelId="{2C8B31D4-AA68-491A-B894-88390F98ADD1}">
      <dsp:nvSpPr>
        <dsp:cNvPr id="0" name=""/>
        <dsp:cNvSpPr/>
      </dsp:nvSpPr>
      <dsp:spPr>
        <a:xfrm>
          <a:off x="4114799" y="2086173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1723876" y="176807"/>
              </a:lnTo>
              <a:lnTo>
                <a:pt x="1723876" y="353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7131E-B9CD-47C8-8415-11EDBD92F196}">
      <dsp:nvSpPr>
        <dsp:cNvPr id="0" name=""/>
        <dsp:cNvSpPr/>
      </dsp:nvSpPr>
      <dsp:spPr>
        <a:xfrm>
          <a:off x="5175646" y="2439788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Цитатное</a:t>
          </a:r>
        </a:p>
      </dsp:txBody>
      <dsp:txXfrm>
        <a:off x="5201539" y="2465681"/>
        <a:ext cx="1274272" cy="832253"/>
      </dsp:txXfrm>
    </dsp:sp>
    <dsp:sp modelId="{7DA9370A-E459-4D89-B078-CE22483F3C23}">
      <dsp:nvSpPr>
        <dsp:cNvPr id="0" name=""/>
        <dsp:cNvSpPr/>
      </dsp:nvSpPr>
      <dsp:spPr>
        <a:xfrm>
          <a:off x="4114799" y="2086173"/>
          <a:ext cx="3447752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3447752" y="176807"/>
              </a:lnTo>
              <a:lnTo>
                <a:pt x="3447752" y="353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F4466-75E7-4528-BBFC-765682204FEB}">
      <dsp:nvSpPr>
        <dsp:cNvPr id="0" name=""/>
        <dsp:cNvSpPr/>
      </dsp:nvSpPr>
      <dsp:spPr>
        <a:xfrm>
          <a:off x="6899523" y="2439788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Личностное</a:t>
          </a:r>
        </a:p>
      </dsp:txBody>
      <dsp:txXfrm>
        <a:off x="6925416" y="2465681"/>
        <a:ext cx="1274272" cy="832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EBF13-321D-4A17-B8E5-47191E8999FF}">
      <dsp:nvSpPr>
        <dsp:cNvPr id="0" name=""/>
        <dsp:cNvSpPr/>
      </dsp:nvSpPr>
      <dsp:spPr>
        <a:xfrm>
          <a:off x="4019163" y="19217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140ED-3FBB-4012-8216-187811D98C18}">
      <dsp:nvSpPr>
        <dsp:cNvPr id="0" name=""/>
        <dsp:cNvSpPr/>
      </dsp:nvSpPr>
      <dsp:spPr>
        <a:xfrm>
          <a:off x="4019163" y="1921796"/>
          <a:ext cx="1122293" cy="48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26"/>
              </a:lnTo>
              <a:lnTo>
                <a:pt x="1122293" y="327826"/>
              </a:lnTo>
              <a:lnTo>
                <a:pt x="1122293" y="48730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C83BF-97AD-4732-B895-4BD88AF33D3D}">
      <dsp:nvSpPr>
        <dsp:cNvPr id="0" name=""/>
        <dsp:cNvSpPr/>
      </dsp:nvSpPr>
      <dsp:spPr>
        <a:xfrm>
          <a:off x="2967156" y="19217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9EC77-6A73-40DA-9B9F-21AAA2F7C731}">
      <dsp:nvSpPr>
        <dsp:cNvPr id="0" name=""/>
        <dsp:cNvSpPr/>
      </dsp:nvSpPr>
      <dsp:spPr>
        <a:xfrm>
          <a:off x="863143" y="19217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2841-BDBE-45F1-A5DB-C2FDF372F6C1}">
      <dsp:nvSpPr>
        <dsp:cNvPr id="0" name=""/>
        <dsp:cNvSpPr/>
      </dsp:nvSpPr>
      <dsp:spPr>
        <a:xfrm>
          <a:off x="3158430" y="82866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E5319-AA5B-4CA2-B7AD-09036BF39C46}">
      <dsp:nvSpPr>
        <dsp:cNvPr id="0" name=""/>
        <dsp:cNvSpPr/>
      </dsp:nvSpPr>
      <dsp:spPr>
        <a:xfrm>
          <a:off x="3349704" y="101037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Заключение</a:t>
          </a:r>
        </a:p>
      </dsp:txBody>
      <dsp:txXfrm>
        <a:off x="3381721" y="1042393"/>
        <a:ext cx="1657431" cy="1029096"/>
      </dsp:txXfrm>
    </dsp:sp>
    <dsp:sp modelId="{ED62EC6B-DC3A-40F2-8EC8-5DFA3E493D82}">
      <dsp:nvSpPr>
        <dsp:cNvPr id="0" name=""/>
        <dsp:cNvSpPr/>
      </dsp:nvSpPr>
      <dsp:spPr>
        <a:xfrm>
          <a:off x="2411" y="242245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D45330-4347-4E41-87C7-098C5011728F}">
      <dsp:nvSpPr>
        <dsp:cNvPr id="0" name=""/>
        <dsp:cNvSpPr/>
      </dsp:nvSpPr>
      <dsp:spPr>
        <a:xfrm>
          <a:off x="193684" y="260416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Обобщение сказанного</a:t>
          </a:r>
        </a:p>
      </dsp:txBody>
      <dsp:txXfrm>
        <a:off x="225701" y="2636182"/>
        <a:ext cx="1657431" cy="1029096"/>
      </dsp:txXfrm>
    </dsp:sp>
    <dsp:sp modelId="{E46EE7B3-F2F3-4BA3-89EC-44B514ABDE99}">
      <dsp:nvSpPr>
        <dsp:cNvPr id="0" name=""/>
        <dsp:cNvSpPr/>
      </dsp:nvSpPr>
      <dsp:spPr>
        <a:xfrm>
          <a:off x="2106423" y="242245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B80B4C-D8F1-44C8-BE88-5A79B8D9226D}">
      <dsp:nvSpPr>
        <dsp:cNvPr id="0" name=""/>
        <dsp:cNvSpPr/>
      </dsp:nvSpPr>
      <dsp:spPr>
        <a:xfrm>
          <a:off x="2297697" y="260416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Риторический вопрос</a:t>
          </a:r>
        </a:p>
      </dsp:txBody>
      <dsp:txXfrm>
        <a:off x="2329714" y="2636182"/>
        <a:ext cx="1657431" cy="1029096"/>
      </dsp:txXfrm>
    </dsp:sp>
    <dsp:sp modelId="{5D50CBC4-9EDF-4316-8485-F290B0B3DD02}">
      <dsp:nvSpPr>
        <dsp:cNvPr id="0" name=""/>
        <dsp:cNvSpPr/>
      </dsp:nvSpPr>
      <dsp:spPr>
        <a:xfrm>
          <a:off x="4280724" y="2409097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B4EC1-FF96-4ABE-8519-F85502F9679F}">
      <dsp:nvSpPr>
        <dsp:cNvPr id="0" name=""/>
        <dsp:cNvSpPr/>
      </dsp:nvSpPr>
      <dsp:spPr>
        <a:xfrm>
          <a:off x="4471998" y="259080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/>
            <a:t>Призыв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/>
            <a:t>к читателю</a:t>
          </a:r>
        </a:p>
      </dsp:txBody>
      <dsp:txXfrm>
        <a:off x="4504015" y="2622824"/>
        <a:ext cx="1657431" cy="1029096"/>
      </dsp:txXfrm>
    </dsp:sp>
    <dsp:sp modelId="{81F2E895-A45F-4D11-A831-112DD77C3F98}">
      <dsp:nvSpPr>
        <dsp:cNvPr id="0" name=""/>
        <dsp:cNvSpPr/>
      </dsp:nvSpPr>
      <dsp:spPr>
        <a:xfrm>
          <a:off x="6314449" y="242245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F67AB9-1000-45FD-A79C-3E24733BBFB9}">
      <dsp:nvSpPr>
        <dsp:cNvPr id="0" name=""/>
        <dsp:cNvSpPr/>
      </dsp:nvSpPr>
      <dsp:spPr>
        <a:xfrm>
          <a:off x="6505723" y="260416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Цитата</a:t>
          </a:r>
        </a:p>
      </dsp:txBody>
      <dsp:txXfrm>
        <a:off x="6537740" y="2636182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FEF9D-50D4-40C1-BB12-C83F2F599E8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EA126-409E-4CCC-B037-224943530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A126-409E-4CCC-B037-2249435304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2368A4-A4A5-4984-9B78-88D1B9D062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14620"/>
            <a:ext cx="7772400" cy="221457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сочинение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428736"/>
            <a:ext cx="7772400" cy="157163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 Андрей Георгиевич</a:t>
            </a:r>
          </a:p>
          <a:p>
            <a:pPr algn="l"/>
            <a:r>
              <a:rPr lang="ru-RU" sz="1800" dirty="0"/>
              <a:t>кандидат филологических наук, доцент</a:t>
            </a:r>
          </a:p>
          <a:p>
            <a:pPr algn="l"/>
            <a:r>
              <a:rPr lang="ru-RU" sz="1800" dirty="0"/>
              <a:t>заведующий кафедрой русского языка и литературы</a:t>
            </a:r>
            <a:r>
              <a:rPr lang="en-US" sz="1800" dirty="0"/>
              <a:t> </a:t>
            </a:r>
            <a:endParaRPr lang="ru-RU" sz="1800" dirty="0"/>
          </a:p>
          <a:p>
            <a:pPr algn="l"/>
            <a:r>
              <a:rPr lang="ru-RU" sz="1800" dirty="0"/>
              <a:t>Таганрогского института имени А.П. Чехова</a:t>
            </a:r>
          </a:p>
          <a:p>
            <a:pPr algn="l"/>
            <a:r>
              <a:rPr lang="ru-RU" sz="1800" dirty="0"/>
              <a:t> </a:t>
            </a:r>
          </a:p>
          <a:p>
            <a:r>
              <a:rPr lang="ru-RU" sz="18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154068-B63C-4769-B30A-6F321D60EB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16632"/>
            <a:ext cx="1835696" cy="2369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Критерий 1. Соответствие теме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Критерий 2. Аргументация. Привлечение литературного материала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Критерий 3. Композиция и логика рассуждения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Критерий 4. Качество письменной речи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Критерий 5. Грамотность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оценивания сочинения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4313" t="9288" r="40678" b="3329"/>
          <a:stretch>
            <a:fillRect/>
          </a:stretch>
        </p:blipFill>
        <p:spPr bwMode="auto">
          <a:xfrm>
            <a:off x="214282" y="285728"/>
            <a:ext cx="4344988" cy="610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4243" t="8081" r="40908" b="3028"/>
          <a:stretch>
            <a:fillRect/>
          </a:stretch>
        </p:blipFill>
        <p:spPr bwMode="auto">
          <a:xfrm>
            <a:off x="4658592" y="285728"/>
            <a:ext cx="4281950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Определите, какая тема кажется вам наиболее конкретной и понятной.</a:t>
            </a: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Подумайте, какая  тема позволяет вам опереться на свой читательский опыт.</a:t>
            </a: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Вспомните интересные интерпретации текста,  знакомые вам критические статьи и т.п..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темы сочинения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929198"/>
            <a:ext cx="1365267" cy="18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857356" y="285728"/>
          <a:ext cx="5457844" cy="63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FF376-1AA2-4760-85B1-9484C95F4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DEFF376-1AA2-4760-85B1-9484C95F4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625D2-AA05-4EFF-94C1-36C0A9F3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AE625D2-AA05-4EFF-94C1-36C0A9F3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93717-4465-49E7-9D8B-006FBB84A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2393717-4465-49E7-9D8B-006FBB84A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79E54-4B44-4E61-905F-E720D3DF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7479E54-4B44-4E61-905F-E720D3DF8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473FD-EEBC-470A-A956-31A23375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C4473FD-EEBC-470A-A956-31A23375E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831F3-B509-4617-8F47-8055FF65F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D61831F3-B509-4617-8F47-8055FF65F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Стратегии создания текста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929198"/>
            <a:ext cx="1690670" cy="16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991AE7-DD73-4B55-A930-8A268A25A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8" t="17102" r="37397" b="12969"/>
          <a:stretch/>
        </p:blipFill>
        <p:spPr>
          <a:xfrm rot="5400000">
            <a:off x="1913368" y="-969152"/>
            <a:ext cx="5966284" cy="8713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в виде схемы-кластера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2E788A4-331C-4F45-8B62-4AD12E0E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20" t="19172" r="11220" b="9232"/>
          <a:stretch/>
        </p:blipFill>
        <p:spPr>
          <a:xfrm>
            <a:off x="755576" y="1684191"/>
            <a:ext cx="7776864" cy="44866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 чему приводит трусость?</a:t>
            </a:r>
            <a:br>
              <a:rPr lang="ru-RU" dirty="0"/>
            </a:br>
            <a:r>
              <a:rPr lang="ru-RU" sz="2000" dirty="0"/>
              <a:t>План-конспект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CC0949-1464-4965-AA8F-A94B12F2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1400" b="1" dirty="0"/>
              <a:t>I. </a:t>
            </a:r>
            <a:r>
              <a:rPr lang="ru-RU" sz="1400" b="1" dirty="0"/>
              <a:t>Вступление. </a:t>
            </a:r>
            <a:r>
              <a:rPr lang="ru-RU" sz="1400" dirty="0"/>
              <a:t>Трусость — одно из проявлений малодушия, когда страх подавляет волю человека, заставляя его идти против правды и справедливости. </a:t>
            </a:r>
          </a:p>
          <a:p>
            <a:pPr marL="109728" indent="0">
              <a:buNone/>
            </a:pPr>
            <a:r>
              <a:rPr lang="ru-RU" sz="1400" b="1" dirty="0"/>
              <a:t>II. Основная часть. </a:t>
            </a:r>
            <a:r>
              <a:rPr lang="ru-RU" sz="1400" dirty="0"/>
              <a:t>Трусость и преодоление страха в изображении русских писателей. </a:t>
            </a:r>
          </a:p>
          <a:p>
            <a:pPr marL="109728" indent="0">
              <a:buNone/>
            </a:pPr>
            <a:r>
              <a:rPr lang="ru-RU" sz="1400" dirty="0"/>
              <a:t>   1. Страх заставляет людей совершать низкие поступки. (Повесть В. Железникова «Чучело».) </a:t>
            </a:r>
          </a:p>
          <a:p>
            <a:pPr marL="109728" indent="0" algn="just">
              <a:buNone/>
            </a:pPr>
            <a:r>
              <a:rPr lang="ru-RU" sz="1400" i="1" dirty="0"/>
              <a:t>Автор показывает конфликт между Леной </a:t>
            </a:r>
            <a:r>
              <a:rPr lang="ru-RU" sz="1400" i="1" dirty="0" err="1"/>
              <a:t>Бессольцевой</a:t>
            </a:r>
            <a:r>
              <a:rPr lang="ru-RU" sz="1400" i="1" dirty="0"/>
              <a:t> и группой шестиклассников, которые дали ей прозвище «чучело» с первого момента появления в классе. Лена взяла на себя вину своего товарища Димы Сомова в надежде, что он сумеет сам найти в себе силы и признаться в своём предательстве. Дима рассказал учительнице, что класс прогуливает урок, за что все были лишены долгожданной поездки в Ленинград. Однако мальчик струсил и присоединился к одноклассникам, устроившим Лене настоящий бойкот. В отличие от Димы, Лена не испугалась всеобщего осуждения и не предала бывшего друга. </a:t>
            </a:r>
          </a:p>
          <a:p>
            <a:pPr marL="109728" indent="0" algn="just">
              <a:buNone/>
            </a:pPr>
            <a:r>
              <a:rPr lang="ru-RU" sz="1400" dirty="0"/>
              <a:t>  2. На войне страх часто становится причиной предательства. (Повесть В. Быкова «Сотников».) </a:t>
            </a:r>
          </a:p>
          <a:p>
            <a:pPr marL="109728" indent="0" algn="just">
              <a:buNone/>
            </a:pPr>
            <a:r>
              <a:rPr lang="ru-RU" sz="1500" dirty="0"/>
              <a:t>  3. Человек должен уметь преодолевать свой страх. (Рассказ </a:t>
            </a:r>
            <a:r>
              <a:rPr lang="ru-RU" sz="1500" dirty="0" err="1"/>
              <a:t>М.Шолохова</a:t>
            </a:r>
            <a:r>
              <a:rPr lang="ru-RU" sz="1500" dirty="0"/>
              <a:t> «Судьба человека».) </a:t>
            </a:r>
          </a:p>
          <a:p>
            <a:pPr marL="109728" indent="0" algn="just">
              <a:buNone/>
            </a:pPr>
            <a:r>
              <a:rPr lang="ru-RU" sz="1500" b="1" dirty="0"/>
              <a:t>III. Вывод. </a:t>
            </a:r>
            <a:r>
              <a:rPr lang="ru-RU" sz="1500" dirty="0"/>
              <a:t>Под влиянием страха люди часто совершают низкие поступки, однако человек должен преодолевать свой страх, чтобы не идти против совести, добра и справедливости.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05938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6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Композиционная структура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Логическая структура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Вступление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Зачин.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Подготовка к восприятию основных мыслей работы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Основная часть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Тезис 1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Доказательства, примеры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Микровывод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Тезис 2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Доказательства, примеры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Микровывод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Тезис 3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Доказательства, примеры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Микровывод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(…)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Заключение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 Обобщение по всей теме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Композиционная и логическая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сочинения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– понятие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Страх как низменное чувство.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– вопрос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чему приводит трусость?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Тема- осмысление цитаты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 ли высказывание А.П. Чехова: «Верность — это то качество, которое утратили люди, но сохранили собаки»?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 marL="58293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Осмысление темы сочинения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1945424" cy="15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329642" cy="464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0" y="357187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СОЧИНЕНИЕ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42852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сочинения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вступления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Вся жизнь великого русского мыслителя и писателя Л. Н. Толстого — это бесконечный поиск самого себя. Пройдя через соблазны большого света, через ужасы войны, став знаменитым на весь мир писателем, Лев Николаевич ни на минуту не останавливался в поиске своего предназначения. Не случайно для ответа на вопрос «Какую жизненную цель можно считать достойной?» мы обращаемся к роману-эпопее Л. Н. Толстого «Война и мир».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Биографическое вступление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414977"/>
            <a:ext cx="1997271" cy="144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193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Согласно толковому словарю, верность — это неизменность и стойкость чувств по отношению к чему- либо или кому-либо, способность твёрдо, непоколебимо выполнять свой долг, сдерживать обещания. Это противоположность коварству, предательству, измене, обману. Верность не ждёт ничего взамен, о ней не договариваются заранее, она всегда с человеком в любых его начинаниях, будь то отношения с людьми или со своим внутренним миром, мыслями, суждениями, верой.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Аналитическое вступление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72074"/>
            <a:ext cx="1620866" cy="16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 </a:t>
            </a:r>
          </a:p>
          <a:p>
            <a:pPr algn="just">
              <a:buNone/>
            </a:pPr>
            <a:r>
              <a:rPr lang="ru-RU" i="1" dirty="0"/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«Равнодушие — это паралич души, преждевременная смерть». Мне кажется, эти слова Антона Павловича Чехова очень точно характеризуют равнодушных людей. Действительно, как иначе  назвать состояние нравственной глухоты, безразличия, с которым всё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чаще приходится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сталкиваться в обществе? </a:t>
            </a: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Цитатное вступление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Я не случайно выбрал эту тему. Проблема, которую она затрагивает, интересует меня не только как читателя, но и как человека, живущего интересами своего времени и своего поколения…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Личностное вступление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Виды заключения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Итак, как подсказывает нам история  и  художественная литература,   высокая жизненная цель побуждает человека к совершенствованию мира и самого себя, не даёт остановиться на пути вечного стремления к идеалу.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Обобщение сказанного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  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Завершая свое сочинение, я хочу обратиться к вам с просьбой: посмотрите вокруг себя, подумайте о том, нет ли рядом людей, которые нуждаются в утешении, помощи, просто в добром живом слове. Подумайте: кем вы хотите быть — равнодушным эгоистом или отзывчивым человеком, который несёт добро окружающим?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Призыв к читателю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Шоу однажды сказал, что равнодушие – это величайший грех против ближнего. Трудно не согласиться с этой мыслью. Как показывает опыт художественной литературы, именно равнодушие постепенно внутренне опустошает человека, обрекая его на одиночество.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Цитата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89F009-4E0B-421D-B6C4-6325BE391D30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yriad Pro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92FE751-BBFA-4570-92A9-CCD830B6D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человек должен быть смелым?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Смелость — отвага, решимость, смелое поведение;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смелыми не рождаются: человеку приходится бороться со своим страхом;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смелость в бою — необходимое качество для победы;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смелость в мирное время нужна, чтобы бороться со злом, отстаивать правду и справедливость. </a:t>
            </a:r>
          </a:p>
          <a:p>
            <a:pPr marL="10972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слово «верность»?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Верность своему слову, моральным принципам позволяет сохранить честь и человеческое достоинство;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верность по отношению к друзьям объединяет людей, поддерживает их духовное родство;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верность в любви — это преданность небезразличному нам человеку, ответственность перед ним, залог семейного счастья; 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верность Родине — готовность служить своей стране, защищать её от захватчиков.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BBA205C-6B22-40D1-BF52-8F8E5ADF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сочинение на одну из предложенных тем. Разверните приведённые тезисы, подберите к ним примеры из художественной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xmlns="" val="204203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Личностная зрелость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свободно, правильно излагать свои мысли в письменной форме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строить рассуждение по выбранной теме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аргументировать собственное мнение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Перед учеником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ставятся задачи 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литературоведческого характера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0" y="4071942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направление 1.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Верность и измена»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83C4D2-2A2A-4157-BDA0-C007AB434467}"/>
              </a:ext>
            </a:extLst>
          </p:cNvPr>
          <p:cNvSpPr/>
          <p:nvPr/>
        </p:nvSpPr>
        <p:spPr>
          <a:xfrm>
            <a:off x="0" y="1366897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0000"/>
              </a:solidFill>
              <a:latin typeface="HermesC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rmesC"/>
            </a:endParaRPr>
          </a:p>
          <a:p>
            <a:pPr marR="1000" algn="just"/>
            <a:r>
              <a:rPr lang="ru-RU" sz="2400" dirty="0">
                <a:solidFill>
                  <a:srgbClr val="000000"/>
                </a:solidFill>
                <a:latin typeface="SchoolBook"/>
              </a:rPr>
              <a:t>В рамках направления можно рассуждать о верности и измене как противоположных проявлениях человеческой личности, рассматривая их с философской, этической, психологической точек зрения и обращаясь к жизненным и литературным примерам. Понятия «верность» и «измена» оказываются в центре сюжетов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контексте. </a:t>
            </a:r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D80692-3A53-47F9-8ABD-9C937F78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9793620-A500-4579-836A-1AD78C594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25" t="25537" r="12214" b="26734"/>
          <a:stretch/>
        </p:blipFill>
        <p:spPr>
          <a:xfrm>
            <a:off x="251520" y="1700808"/>
            <a:ext cx="842493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sz="2400" dirty="0"/>
          </a:p>
          <a:p>
            <a:pPr marL="109728" indent="0">
              <a:buNone/>
            </a:pPr>
            <a:endParaRPr lang="ru-RU" dirty="0"/>
          </a:p>
          <a:p>
            <a:r>
              <a:rPr lang="ru-RU" dirty="0"/>
              <a:t>Что такое верность? </a:t>
            </a:r>
          </a:p>
          <a:p>
            <a:r>
              <a:rPr lang="ru-RU" dirty="0"/>
              <a:t>Что толкает человека к измене? </a:t>
            </a:r>
          </a:p>
          <a:p>
            <a:r>
              <a:rPr lang="ru-RU" dirty="0"/>
              <a:t>Что такое предательство? </a:t>
            </a:r>
          </a:p>
          <a:p>
            <a:r>
              <a:rPr lang="ru-RU" dirty="0"/>
              <a:t>Можно ли простить предательство? </a:t>
            </a:r>
          </a:p>
          <a:p>
            <a:r>
              <a:rPr lang="ru-RU" dirty="0"/>
              <a:t>Какова цена предательства? </a:t>
            </a:r>
          </a:p>
          <a:p>
            <a:r>
              <a:rPr lang="ru-RU" dirty="0"/>
              <a:t>Нужна ли верность современному человеку? </a:t>
            </a:r>
          </a:p>
          <a:p>
            <a:r>
              <a:rPr lang="ru-RU" dirty="0"/>
              <a:t>Как связаны понятия «верность» и «любовь»? </a:t>
            </a:r>
          </a:p>
          <a:p>
            <a:r>
              <a:rPr lang="ru-RU" dirty="0"/>
              <a:t>Как связаны понятия «верность» и «дружба»? </a:t>
            </a:r>
          </a:p>
          <a:p>
            <a:r>
              <a:rPr lang="ru-RU" dirty="0"/>
              <a:t>Почему важно быть верным своему слову? </a:t>
            </a:r>
          </a:p>
          <a:p>
            <a:r>
              <a:rPr lang="ru-RU" dirty="0"/>
              <a:t>Что такое верность долгу? </a:t>
            </a:r>
          </a:p>
          <a:p>
            <a:r>
              <a:rPr lang="ru-RU" dirty="0"/>
              <a:t>Что помогает человеку сделать выбор между верностью и изменой? </a:t>
            </a:r>
          </a:p>
          <a:p>
            <a:r>
              <a:rPr lang="ru-RU" dirty="0"/>
              <a:t>Что значит быть верным самому себе? </a:t>
            </a:r>
          </a:p>
          <a:p>
            <a:r>
              <a:rPr lang="ru-RU" dirty="0"/>
              <a:t>Согласны ли вы с утверждением «Предательства совершаются чаще всего не по обдуманному намерению, а по слабости характера» (Ларошфуко)? </a:t>
            </a:r>
          </a:p>
          <a:p>
            <a:r>
              <a:rPr lang="ru-RU" dirty="0"/>
              <a:t>Как вы понимаете слова Н. Г. Чернышевского: «Для измены Родине нужна чрезвычайная низость души»? </a:t>
            </a:r>
          </a:p>
          <a:p>
            <a:r>
              <a:rPr lang="ru-RU" dirty="0"/>
              <a:t>Согласны ли вы с высказыванием Плутарха: «Предатели предают прежде всего себя самих»? </a:t>
            </a:r>
          </a:p>
          <a:p>
            <a:r>
              <a:rPr lang="ru-RU" dirty="0"/>
              <a:t>Справедливо ли высказывание А.П. Чехова: «Верность — это то качество, которое утратили люди, но сохранили собаки»? 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/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 </a:t>
            </a:r>
            <a:r>
              <a:rPr lang="en-US" sz="2800" dirty="0"/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темы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ru-RU" sz="2400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Н. М. Карамзин. «Бедная Лиза». </a:t>
            </a:r>
          </a:p>
          <a:p>
            <a:r>
              <a:rPr lang="ru-RU" dirty="0"/>
              <a:t>А. С. Пушкин. «Дубровский», «Капитанская дочка», «Станционный смотритель». </a:t>
            </a:r>
          </a:p>
          <a:p>
            <a:r>
              <a:rPr lang="ru-RU" dirty="0"/>
              <a:t>Н. В. Гоголь. «Тарас Бульба». </a:t>
            </a:r>
          </a:p>
          <a:p>
            <a:r>
              <a:rPr lang="ru-RU" dirty="0"/>
              <a:t>К. Ф. Рылеев. «Иван Сусанин». </a:t>
            </a:r>
          </a:p>
          <a:p>
            <a:r>
              <a:rPr lang="ru-RU" dirty="0"/>
              <a:t>Л. Н. Толстой. «Война и мир», «Анна Каренина» </a:t>
            </a:r>
          </a:p>
          <a:p>
            <a:r>
              <a:rPr lang="ru-RU" dirty="0"/>
              <a:t>И. А. Бунин. «Тёмные аллеи», «Солнечный удар», «Митина любовь». </a:t>
            </a:r>
          </a:p>
          <a:p>
            <a:r>
              <a:rPr lang="ru-RU" dirty="0"/>
              <a:t>А. И. Куприн. «Поединок», «Куст сирени», «Юнкера». </a:t>
            </a:r>
          </a:p>
          <a:p>
            <a:r>
              <a:rPr lang="ru-RU" dirty="0"/>
              <a:t>А. А. Ахматова. «Не с теми я, кто бросил землю… », «Реквием». </a:t>
            </a:r>
          </a:p>
          <a:p>
            <a:r>
              <a:rPr lang="ru-RU" dirty="0"/>
              <a:t>М. А. Шолохов. «Тихий Дон», «Судьба человека». </a:t>
            </a:r>
          </a:p>
          <a:p>
            <a:r>
              <a:rPr lang="ru-RU" dirty="0"/>
              <a:t>В. В. Быков. «Сотников».</a:t>
            </a:r>
          </a:p>
          <a:p>
            <a:r>
              <a:rPr lang="ru-RU" dirty="0"/>
              <a:t>Б. Л. Васильев. «В списках не значился», «А зори здесь тихие…», «Не стреляйте в белых лебедей». </a:t>
            </a:r>
          </a:p>
          <a:p>
            <a:r>
              <a:rPr lang="ru-RU" dirty="0"/>
              <a:t>В. Г. Распутин. «Живи и помни». </a:t>
            </a:r>
          </a:p>
          <a:p>
            <a:r>
              <a:rPr lang="ru-RU" dirty="0"/>
              <a:t>В. А. Каверин. «Два капитана». </a:t>
            </a:r>
          </a:p>
          <a:p>
            <a:r>
              <a:rPr lang="ru-RU" dirty="0"/>
              <a:t>В. К. Железников. «Чучело». </a:t>
            </a:r>
          </a:p>
          <a:p>
            <a:r>
              <a:rPr lang="ru-RU" dirty="0"/>
              <a:t>С. Л. Львов. «Друг моего детства». </a:t>
            </a:r>
          </a:p>
          <a:p>
            <a:r>
              <a:rPr lang="ru-RU" dirty="0"/>
              <a:t>Г. Н. </a:t>
            </a:r>
            <a:r>
              <a:rPr lang="ru-RU" dirty="0" err="1"/>
              <a:t>Троепольский</a:t>
            </a:r>
            <a:r>
              <a:rPr lang="ru-RU" dirty="0"/>
              <a:t>. «Белый Бим Чёрное ухо».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/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 </a:t>
            </a:r>
            <a:r>
              <a:rPr lang="en-US" sz="2800" dirty="0"/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Художественные произведения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Прочитайте варианты вступлений и сформулируйте подходящие к ним темы сочинений. Напишите свой вариант вступительной части сочинения.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itchFamily="18" charset="0"/>
              </a:rPr>
              <a:t> 1) Тема_________________________________________________ </a:t>
            </a:r>
          </a:p>
          <a:p>
            <a:pPr marL="109728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itchFamily="18" charset="0"/>
              </a:rPr>
              <a:t>Что значит «быть верным самому себе»? Я думаю, это выражение означает, что человек должен не отступать от своих нравственных принципов, не дать подчинить себя низменным потребностям и желаниям, хранить верность идеалам добра и нравственности. </a:t>
            </a:r>
          </a:p>
          <a:p>
            <a:pPr marL="109728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itchFamily="18" charset="0"/>
              </a:rPr>
              <a:t>2) Тема_________________________________________________ </a:t>
            </a:r>
          </a:p>
          <a:p>
            <a:pPr marL="109728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itchFamily="18" charset="0"/>
              </a:rPr>
              <a:t>Предательство всегда, во все времена, считалось позором, особенно предательство по отношению к своей Родине, товарищам по оружию. Такие поступки совершали люди, которые свои личные интересы ставили выше общественных. О том, как человек становится на путь предательства, размышляли многие писатели.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подсказки, подберите материал для написания сочинения на тему «Как Вы понимаете, что такое верность и измена?» </a:t>
            </a:r>
          </a:p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план, напишите сочинение на тему «Что помогает человеку сделать выбор между верностью родине и изменой?» 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сочинение. Сформулируйте его тему. Разделите текст на абзацы. Составьте план сочинения. </a:t>
            </a:r>
          </a:p>
          <a:p>
            <a:pPr algn="just">
              <a:buFont typeface="Wingdings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фрагмент художественно-документальной книги С. А. Алексиевич «Чернобыльская молитва». Опираясь на данный текст, напишите сочинение на тему «Как связаны понятия ”любовь“ и ”верность“?»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направление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«Равнодушие и отзывчивость»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F443CAD-71C4-480E-AB85-E754E133724E}"/>
              </a:ext>
            </a:extLst>
          </p:cNvPr>
          <p:cNvSpPr/>
          <p:nvPr/>
        </p:nvSpPr>
        <p:spPr>
          <a:xfrm>
            <a:off x="323528" y="1443841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данного направления нацеливают учащихся на осмысление разных типов отношения человека к людям и к миру (безразличие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помощь). В литературе мы встречаем, с одной стороны, героев с горячим сердцем, готовых откликаться на чужие радости и беды, а с другой — персонажей, воплощающих противоположный, эгоистический, тип личности.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82E3C8-3A55-436C-B4C1-CFA9C5D3E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65" y="4941169"/>
            <a:ext cx="1801722" cy="1801722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8553484B-C43C-48EE-A958-F1B141AF6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37AD6C3-46CC-414C-88D3-105C07791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5" t="19093" r="2552" b="18858"/>
          <a:stretch/>
        </p:blipFill>
        <p:spPr>
          <a:xfrm>
            <a:off x="539552" y="1916832"/>
            <a:ext cx="8238453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понимаете, что такое «равнодушие» и «отзывчивость»?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опасность равнодушия?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эгоизм?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человека можно назвать отзывчивым?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человека можно назвать бескорыстным?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выражение «человек с горячим сердцем»?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ли тратить свои душевные силы на чужую жизнь?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может привести человека чрезмерное самолюбие?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понятия «доброта» и «отзывчивость»?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выражение «талант доброты»?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последствия равнодушного отношения к людям?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приводит равнодушное отношение к природе?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 ли принцип «моя хата с краю»?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ли равнодушие человека к своей родине?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утверждением В.А. Сухомлинского «Эгоизм — это первопричина рака души»?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слова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Кульчицкого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«Самое страшное в мире — это быть успокоенным»? </a:t>
            </a:r>
          </a:p>
          <a:p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Ф. М. Достоевский. «Преступление и наказание», «Идиот».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Л. А. Андреев.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Баргамот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Горький. «Старуха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Изергиль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 дне».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И. Куприн. «Сказка».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П. Платонов. «Юшка».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Булгаков. «Мастер и Маргарита».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Г. Паустовский. «Телеграмма».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Короленко. «В дурном обществе» («Дети подземелья»).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Л. Васильев. «Не стреляйте в белых лебедей, «Летят мои кони».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«Матерь человеческая».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И. Солженицын. «Матрёнин двор».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Распутин. «Уроки французского».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К. Железников. «Чучело».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Я. Яковлев. «Рыцарь Вася», «Разбуженный соловьями».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Ф. Тендряков. «Хлеб для собаки».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П. Екимов. «Ночь исцеления», «Как рассказать…», «Беженка».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 Булычёв. «Поломка на линии».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Лихачёв Д. С. «Письма о добром и прекрасном».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Художественные произведения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Опора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художественное произведение: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обращение к литературному тексту на уровне аргументации,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примеров, связанных с проблематикой                          и тематикой произведений, системой действующих лиц и т.д.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Художественные произведения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Дневники, мемуары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Публицистика 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устного народного творчества 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малых жанров)	</a:t>
            </a:r>
          </a:p>
          <a:p>
            <a:pPr algn="just">
              <a:buFont typeface="Courier New" pitchFamily="49" charset="0"/>
              <a:buChar char="o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Недостаточно простого упоминания!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Литературоцентричность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143512"/>
            <a:ext cx="975201" cy="146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Прочитайте варианты вступлений и сформулируйте подходящие к ним темы сочинений. Напишите свой вариант вступительной части сочинения.</a:t>
            </a:r>
            <a:endParaRPr lang="ru-RU" sz="2800" b="1" dirty="0"/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Тема___________________________________________________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«отзывчивый» образовано от глагола «отзываться», то есть откликаться, когда тебя зовут, приходить на помощь, когда это необходимо. Очень легко не услышать (или сделать вид, что не слышишь) просьбы о помощи. И гораздо сложнее не остаться чёрствым и равнодушным к бедам окружающих.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Тема___________________________________________________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Талантом мы называем особый дар человека. Одни одарены музыкально, прекрасно поют или исполняют музыку. Другие умеют запечатлеть красоту мира и человека на холсте с помощью красок. Третьи владеют тайной художественного слова… Однако есть талант, который, может быть, не так ярок и заметен, но не менее значим, — талант доброты.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/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851CE5-3611-4794-9211-BEAF8C0C1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6319" r="25588" b="18100"/>
          <a:stretch/>
        </p:blipFill>
        <p:spPr>
          <a:xfrm>
            <a:off x="971600" y="1268760"/>
            <a:ext cx="6923112" cy="545960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сочинение. Сформулируйте его тему. Разделите текст на абзацы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план сочинения. </a:t>
            </a:r>
          </a:p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Сегодня многие убеждены в том, что человек рождён, чтобы реализовать себя, исполнить свои желания и мечты, любой ценой превзойти всех и добиться успеха. Значит ли это, что каждый из нас должен заботиться только о самом себе? Ответ на этот вопрос можно найти в русской литературе. В произведениях А. П. Чехова есть множество примеров того, как обедняется жизнь человека, если он живёт только для себя. Так, в рассказе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Ионыч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писатель показывает трагическое падение человека — путь от Старцева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Ионычу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деградацию личности. Почему же  это произошло? </a:t>
            </a:r>
            <a:endParaRPr lang="ru-RU" sz="1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рассказ А. И. Куприна «Сказка». Ответьте на вопросы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герои не поспешили на помощь человеку в лесу?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человеческие качества проявляются в их поведении?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Какова роль сказки, рассказанной матерью, в идейном содержании произведения?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текст А. И. Куприна, напишите сочинение на тему «В чём опасность равнодушия?». </a:t>
            </a:r>
            <a:endParaRPr lang="ru-RU" sz="1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709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Понятия данного направления взаимосвязаны и позволяют задуматься о жизненных устремлениях человека, важности осмысленного целеполагания, умении правильно соотносить цель и средства её достижения, а также об этической оценке действий человека.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Во многих литературных произведениях представлены персонажи, намеренно или ошибочно избравшие негодные средства для реализации своих планов. И нередко оказывается, что благая цель служит лишь прикрытием истинных (низменных) планов. Таким персонажам противопоставлены герои, для которых средства достижения высокой цели неотделимы от требований морали. 	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направление 3.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«Цели и средства»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9A47C9-B95D-4D47-B480-D2E90273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207" y="5589240"/>
            <a:ext cx="1235932" cy="123593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E18ADE2-30CA-4AEF-81B6-D12AF0160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5" t="19173" r="2271" b="28324"/>
          <a:stretch/>
        </p:blipFill>
        <p:spPr>
          <a:xfrm>
            <a:off x="323528" y="2420888"/>
            <a:ext cx="867805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цель оправдывает средства её достижения?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достичь поставленной цели?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жизненные цели можно назвать великими?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опасность бесцельного существования?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достижение цели приносит разочарование?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Какова, на ваш взгляд, главная цель человеческой жизни?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человеку добиваться поставленной цели?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делать добро нечестным путём?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истинные и ложные жизненные цели?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судить о человеке по тем целям, к которым он стремится?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утверждением, что на войне все цели хороши?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высказывание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Тойшибекова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«Лучше достичь маленькой цели правыми средствами, чем большой — неправыми»?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крылатое выражение «Благими намерениями вымощена дорога в ад»?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высказывание Д. Дидро «Если нет цели, не делаешь ничего, и не делаешь ничего великого, если цель ничтожна»?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 или опровергните высказывание </a:t>
            </a:r>
            <a:r>
              <a:rPr lang="ru-RU" dirty="0"/>
              <a:t>А. Турчинова «К правильной цели может привести только правильный путь». </a:t>
            </a:r>
          </a:p>
          <a:p>
            <a:endParaRPr lang="ru-RU" dirty="0"/>
          </a:p>
          <a:p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А. С. Пушкин. «Дубровский», «Пиковая дама».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Н. В. Гоголь. «Шинель», «Мертвые души».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М. Ю. Лермонтов. «Герой нашего времени».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Ф. М. Достоевский. «Преступление и наказание».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И. А. Гончаров. «Обломов».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И. С. Тургенев. «Отцы и дети».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Л. Н Толстой. «Война и мир».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Н. С. Лесков. «Леди Макбет Мценского уезда».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А. П. Чехов. «Маленькая трилогия»,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Ионыч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Бунин. «Господин из Сан-Франциско»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Шолохов. «Судьба человека», «Тихий Дон».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Короленко. «Слепой музыкант».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И. Замятин. «Мы».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Н. Полевой «Повесть о настоящем человеке».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 Астафьев. «Царь рыба».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Распутин. «Прощание с Матёрой».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Л. Шварц. «Дракон».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К. Железников. «Космонавт».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Художественные произведения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Прочитайте сочинение. Сформулируйте его тему. Разделите текст на абзацы. Составьте план сочинения.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Тема__________________________________________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главная цель нашей жизни? Для одного — это признание, достаток, деньги, для другого — творчество, самосовершенствование, любимая профессия и домашний уют. И всё же, задумываясь о подлинных жизненных целях, понимаешь, что они выше личного уюта и достатка, выше самолюбивых мечтаний о головокружительной карьере или всемирной славе.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Тема___________________________________________________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о человеке мы судим по его делам, по тому, что он оставил после себя в мире и в сердцах людей: созидание или разрушение, добрую память или слова проклятий. Все наши поступки продиктованы теми или иными целями. Значит, уже сами цели, которые ставит перед собой человек, многое говорят о его личности. Не случайно писатели, создавая свои художественные произведения, размышляют о том, к чему стремятся их герои.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B92D44-FD1E-4D3C-87B8-E96957D0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15920" r="22438" b="4885"/>
          <a:stretch/>
        </p:blipFill>
        <p:spPr>
          <a:xfrm>
            <a:off x="616625" y="274638"/>
            <a:ext cx="7195736" cy="6370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составлении тем сочинений не используются узко заданные формулировки и осуществляется опора на следующие принципы: посильность, ясность и четкость постановки проблемы.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Темы позволят выпускнику выбирать литературный материал, на который он будет опираться в своих рассуждениях.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понимаете слово «верность»?</a:t>
            </a:r>
          </a:p>
          <a:p>
            <a:pPr lvl="0" algn="just">
              <a:lnSpc>
                <a:spcPct val="12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плата за предательство?</a:t>
            </a:r>
          </a:p>
          <a:p>
            <a:pPr lvl="0" algn="just">
              <a:lnSpc>
                <a:spcPct val="12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ли человек отвечать перед обществом за свои поступки?</a:t>
            </a:r>
          </a:p>
          <a:p>
            <a:pPr lvl="0" algn="just">
              <a:lnSpc>
                <a:spcPct val="12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Подтвердите или опровергните высказывание И.-В. Гёте: «Человек не может жить один, ему нужно общество».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сочинений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сочинение. Сформулируйте его тему. Разделите текст на абзацы.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план сочинения.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Тема__________________________________________________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Оправдывает ли высокая цель любые средства её достижения? Можно ли ради прекрасной идеи пойти на преступление? Людей всегда волновали эти вопросы. И нередко в надежде осчастливить всех они совершали жестокие поступки, мотивируя их «высшим благом». Великий писатель Фёдор Михайлович Достоевский по-своему отвечал на эти вопросы. Пройдя через гражданскую казнь, тюрьму и каторгу, он пришёл к одной бесспорной истине: нет ничего дороже человеческой жизни. И эту мысли писатель пронёс через всё своё творчество.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направление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«Смелость и трусость»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1F3779-3D56-4084-85C4-E4A6D2B0718A}"/>
              </a:ext>
            </a:extLst>
          </p:cNvPr>
          <p:cNvSpPr/>
          <p:nvPr/>
        </p:nvSpPr>
        <p:spPr>
          <a:xfrm>
            <a:off x="323528" y="17208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основе данного направления лежит сопоставление противоположных проявлений человеческого «я»: готовности к решительным поступкам и стремления спрятаться от опасности, уклониться от разрешения сложных, порой экстремальных жизненных ситуаций.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страницах многих литературных произведений представлены как герои, способные к смелым действиям, так и персонажи, демонстрирующие слабость духа и отсутствие воли. </a:t>
            </a:r>
            <a:r>
              <a:rPr lang="ru-RU" dirty="0">
                <a:solidFill>
                  <a:srgbClr val="000000"/>
                </a:solidFill>
                <a:latin typeface="SchoolBook"/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A3FF1E-E7F5-44DF-BA78-8518414E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25081"/>
            <a:ext cx="1316183" cy="9592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8DC8B6-3D58-4534-9A6E-2997A05CF3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209" y="5325720"/>
            <a:ext cx="1337279" cy="133727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0751C5A-AADF-43FC-806D-FCAAD58B3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7" t="20763" r="9231" b="21960"/>
          <a:stretch/>
        </p:blipFill>
        <p:spPr>
          <a:xfrm>
            <a:off x="327267" y="1417638"/>
            <a:ext cx="9158061" cy="387870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приводит трусость?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человека можно назвать смелым?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понятия «трусость» и «предательство»?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выражение «смелыми не рождаются»?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разница между смелостью и безрассудством?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проявляется смелость в мирное время?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разница между трусом и смельчаком?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понятия «смелость» и «сила воли»?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доблесть?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в становлении личности играют смелость и трусость?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ли смелость, чтобы говорить правду?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человеку бороться со страхом?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высказыванием Вольтера «Истинное мужество обнаруживается во время бедствия»?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слова Н. Бердяева «Храбрость — не столько отсутствие страха, сколько победа над страхом»?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А. С. Пушкин. «Капитанская дочка».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В. М. Гаршин. «Трус».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Н. В. Гоголь. «Тарас Бульба», «Шинель».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М. Горький. «Старуха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Изергиль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«Песня о Соколе».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Е. Салтыков‑Щедрин. «Премудрый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пискарь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Н. Толстой. «Севастопольские рассказы», «Война и мир».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Булгаков. «Мастер и Маргарита», «Белая гвардия».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Шолохов. «Судьба человека», «Тихий Дон».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Т. Твардовский. «Василий Тёркин».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Л. Васильев. «Завтра была война», «А зори здесь тихие», «В списках не значился».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В. Быков. «Сотников», «Журавлиный крик».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Н. Полевой. «Повесть о настоящем человеке».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 Катаев. «Флаг».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Распутин. «Живи и помни».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К. Железников. «Чучело».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Д. Кривин. «Два камня».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Л. Шварц. «Тень», «Дракон».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Художественные произведения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Прочитайте сочинение. Сформулируйте его тему. Разделите текст на абзацы. Составьте план сочинения.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Тема____________________________________________________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взгляд может показаться, что смелость нужна человеку только в исключительных случаях: например, на поле боя, когда вокруг свистят пули и рвутся снаряды, или во время стихийного бедствия, когда существует угроза жизни. Однако оказывается, что смелость нужна и в мирное, спокойное время. Нужна, чтобы сказать правду, чтобы бороться с несправедливостью, чтобы не стать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подлецом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Тема____________________________________________________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«Смелыми не рождаются», — гласит известная поговорка. Думаю, это действительно так. Любому человеку рано или поздно предстоит пройти испытание страхом. И далеко не каждый найдёт в себе силы и мужество  преодолеть самого себя, победить свой страх. О том, как люди воспитывают в себе смелость, рассказывают многие писатели.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заданий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E7049D8-C27B-4E2D-BC1E-B5CBBC52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сочинение на тему «К чему приводит трусость?». Составьте его план.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Трусость во всех своих проявлениях безобразна, будь это бегство с поля боя или бездействие в тот момент, когда нужно заступиться за слабого. Я думаю, самые страшные последствия трусости заключаются в том, что из-за чьего-то малодушия могут пострадать невинные люди. В качестве примера я хочу привести роман М. А. Булгакова «Мастер и Маргарита», вернее, роман о Понтии Пилате, которому мастер посвятил всю свою жизнь.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Для тем данного направления актуален взгляд на человека как представителя социума. Общество во многом формирует личность, но и личность способна оказывать влияние на социум. Темы позволят рассмотреть проблему личности и общества с разных сторон: с точки зрения их гармоничного взаимодействия, сложного противостояния или непримиримого конфликта. Не менее важно задуматься об условиях, при которых человек должен подчиниться общественным законам, а общество — учитывать интересы каждого человека. Литература всегда проявляла интерес к проблеме взаимоотношений человека и общества, созидательным или разрушительным последствиям этого взаимодействия для отдельной личности и для человеческой цивилизации. </a:t>
            </a:r>
            <a:r>
              <a:rPr lang="ru-RU" dirty="0"/>
              <a:t>	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направление 5.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«Человек и общество»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0092DB-4722-47AA-B75E-F37B4C09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47"/>
            <a:ext cx="1255787" cy="1255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09957F-1123-459E-931B-7DA8FBFAB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796" y="5592070"/>
            <a:ext cx="1655204" cy="123996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F0D5BC-C310-4F39-AFB7-165D95735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60" t="23757" r="9511" b="30103"/>
          <a:stretch/>
        </p:blipFill>
        <p:spPr>
          <a:xfrm>
            <a:off x="87640" y="1844824"/>
            <a:ext cx="896872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влиять на ход истории?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судьба человека связана с историей народа?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общество влияет на человека?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прожить без общества?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изменить общество?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человека можно назвать героем своего времени?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ли судьба человека от судьбы общества?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ли человек отвечать перед обществом за свои поступки?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нужно отстаивать своё мнение?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слово «свобода»?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«равноправие»?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«социальная несправедливость»?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«гуманизм»?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«конформизм»?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высказывание В. Г. Белинского «Общество находит в литературе свою действительную жизнь, возведённую в идеал, приведённую в сознание»?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высказывание Р. Эмерсона «Люди, обладающие характером, — это совесть общества»?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endParaRPr lang="ru-RU" sz="2800" dirty="0"/>
          </a:p>
          <a:p>
            <a:pPr marL="582930" indent="-514350">
              <a:buFont typeface="+mj-lt"/>
              <a:buAutoNum type="arabicPeriod"/>
            </a:pPr>
            <a:endParaRPr lang="ru-RU" sz="2800" dirty="0"/>
          </a:p>
          <a:p>
            <a:pPr marL="624078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«Верность и измена»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«Равнодушие и отзывчивость»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«Цели и средства»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«Смелость и трусость»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«Человек и общество»</a:t>
            </a:r>
          </a:p>
          <a:p>
            <a:pPr marL="582930" indent="-51435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82930" indent="-51435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направления 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Пушкин. «Капитанская дочка», «Евгений Онегин».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Грибоедов. «Горе от ума».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В. Гоголь. «Шинель», «Мёртвые души».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Ю. Лермонтов. «Герой нашего времени».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Достоевский. «Преступление и наказание», «Идиот».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Гончаров. «Обломов».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С. Тургенев. «Отцы и дети».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Н. Толстой. «Война и мир».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П. Чехов. «Маленькая трилогия»,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Ионыч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М. Горький. «Старуха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Изергиль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 дне».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Бунин. «Господин из Сан-Франциско»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Шолохов. «Судьба человека».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И. Замятин. «Мы».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А. Булгаков. «Мастер и Маргарита», «Собачье сердце», «Роковые яйца».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И. Солженицын. «Матрёнин двор», «Один день Ивана Денисовича».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Т. Шаламов. «Колымские рассказы».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Л. Шварц. «Дракон».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К. Железников. «Чучело».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И. Приставкин. «Ночевала тучка золотая».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Художественные произведения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Прочитайте сочинение. Сформулируйте его тему. Разделите текст на абзацы. Составьте план сочинения.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Тема___________________________________________________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делает человек, так или иначе сказывается на окружающих. Наши слова и дела находят отражение в душах и судьбах других людей. Мы не сразу видим и понимаем это, но постепенно человек приходит к осознанию ответственности перед обществом за свои поступки.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Тема___________________________________________________ </a:t>
            </a:r>
          </a:p>
          <a:p>
            <a:pPr marL="109728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может выбрать то время, в котором он вынужден жить. Конечно, можно мечтать о жизни в спокойную эпоху, когда отгремели все войны, утихли конфликты, осуществились все реформы, и люди наслаждаются покоем и созиданием. Однако обычно всё происходит иначе: поток истории подхватывает нас и безжалостно увлекает за собой. Жизнь общества отражается в судьбе каждого человека и складывается из миллионов человеческих судеб.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69A03-A99E-49C9-8B71-CA0AD0B9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18500" r="24800" b="7160"/>
          <a:stretch/>
        </p:blipFill>
        <p:spPr>
          <a:xfrm>
            <a:off x="899592" y="472082"/>
            <a:ext cx="7131449" cy="637508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заданий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B96518-1E67-497C-AD83-6AA61CB77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4805" r="26375" b="13461"/>
          <a:stretch/>
        </p:blipFill>
        <p:spPr>
          <a:xfrm>
            <a:off x="827584" y="116632"/>
            <a:ext cx="7560840" cy="662242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444625"/>
            <a:ext cx="3611592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35716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Нарушевич А.Г., Нарушевич И.С.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Итоговое выпускное сочинение  в 11 классе.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Д: Легион, 2017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571612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indent="-411163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Методика подготовки к итоговому сочинению</a:t>
            </a:r>
          </a:p>
          <a:p>
            <a:pPr marL="411163" indent="-411163">
              <a:buFont typeface="Wingdings" pitchFamily="2" charset="2"/>
              <a:buChar char="§"/>
              <a:tabLst>
                <a:tab pos="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11163" indent="-411163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Разбор тематических направлений 2017-2018 учебного  года</a:t>
            </a:r>
          </a:p>
          <a:p>
            <a:pPr marL="411163" indent="-411163">
              <a:buFont typeface="Wingdings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11163" indent="-411163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творческих заданий</a:t>
            </a:r>
          </a:p>
          <a:p>
            <a:pPr marL="411163" indent="-411163">
              <a:buFont typeface="Wingdings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11163" indent="-411163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Примеры готовых работ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A22EB3-DF9F-48E1-9C57-CBA0F836A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12" t="4674"/>
          <a:stretch/>
        </p:blipFill>
        <p:spPr>
          <a:xfrm>
            <a:off x="4959399" y="1571612"/>
            <a:ext cx="3707904" cy="495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Выберите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ОДНУ из предложенных ниже тем сочинений, а затем напишите сочинение-рассуждение на эту тему.  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рамках заявленной темы сформулируйте свою позицию и аргументируйте её на основе не менее одного произведения отечественной или мировой литературы по Вашему выбору.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Количество привлечённых произведений не так важно, как глубина раскрытия темы с опорой на литературный материал. 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Продумайте композицию сочинения. Соблюдайте речевые нормы и нормы грамотности (разрешается пользоваться орфографическим словарём). Сочинение пишите чётко и разборчиво. 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При оценке сочинения в первую очередь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учитывается соответствие выбранной теме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аргументированное привлечение литературных произведений.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Формулировка задания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Рекомендуемое количество слов – от 350.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Максимальное количество слов в сочинении не устанавливается: в определении объема своего сочинения участник должен исходить из того, что на всю работу отводится 3 часа 55 минут. Если в сочинении менее 250 слов (в подсчёт включаются все слова, в том числе и служебные), то выставляется «незачёт» за невыполнение требования № 1 и «незачёт» за работу в целом.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 № 1.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итогового сочинения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Итоговое сочинение выполняется самостоятельно.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допускается списывание сочинения (фрагментов сочинения)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какого-либо источника (работа другого участника, чужой текст, опубликованный в бумажном и (или) электронном виде и др.).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Допускается прямое или косвенное цитирование с обязательной ссылкой на источник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(ссылка дается в свободной форме). Объем цитирования не должен превышать объем собственного текста участника. Если сочинение признано экспертом несамостоятельным, то выставляется «незачёт» за невыполнение требования №2 и «незачёт» за работу в целом. 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 № 2. 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Самостоятельность написания итогового сочинения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2173</TotalTime>
  <Words>5022</Words>
  <Application>Microsoft Office PowerPoint</Application>
  <PresentationFormat>Экран (4:3)</PresentationFormat>
  <Paragraphs>469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Открытая</vt:lpstr>
      <vt:lpstr>Итоговое сочинение 2017-2018</vt:lpstr>
      <vt:lpstr> </vt:lpstr>
      <vt:lpstr>Метапредметность</vt:lpstr>
      <vt:lpstr>Литературоцентричность</vt:lpstr>
      <vt:lpstr>Темы сочинений</vt:lpstr>
      <vt:lpstr>Тематические направления  </vt:lpstr>
      <vt:lpstr> Формулировка задания</vt:lpstr>
      <vt:lpstr> Требование № 1.  Объем итогового сочинения</vt:lpstr>
      <vt:lpstr> Требование № 2.  Самостоятельность написания итогового сочинения</vt:lpstr>
      <vt:lpstr>Критерии оценивания сочинения</vt:lpstr>
      <vt:lpstr>Слайд 11</vt:lpstr>
      <vt:lpstr>Выбор темы сочинения</vt:lpstr>
      <vt:lpstr>Слайд 13</vt:lpstr>
      <vt:lpstr>Стратегии создания текста</vt:lpstr>
      <vt:lpstr>Слайд 15</vt:lpstr>
      <vt:lpstr>План в виде схемы-кластера</vt:lpstr>
      <vt:lpstr>К чему приводит трусость? План-конспект</vt:lpstr>
      <vt:lpstr>Композиционная и логическая  структура сочинения</vt:lpstr>
      <vt:lpstr> Осмысление темы сочинения</vt:lpstr>
      <vt:lpstr>Варианты вступления</vt:lpstr>
      <vt:lpstr>Биографическое вступление</vt:lpstr>
      <vt:lpstr> Аналитическое вступление</vt:lpstr>
      <vt:lpstr>Цитатное вступление</vt:lpstr>
      <vt:lpstr>Личностное вступление</vt:lpstr>
      <vt:lpstr>Виды заключения</vt:lpstr>
      <vt:lpstr> Обобщение сказанного</vt:lpstr>
      <vt:lpstr> Призыв к читателю</vt:lpstr>
      <vt:lpstr>Цитата</vt:lpstr>
      <vt:lpstr>Напишите сочинение на одну из предложенных тем. Разверните приведённые тезисы, подберите к ним примеры из художественной литературы. </vt:lpstr>
      <vt:lpstr>Тематическое направление 1. «Верность и измена» </vt:lpstr>
      <vt:lpstr> </vt:lpstr>
      <vt:lpstr>  Примерные темы</vt:lpstr>
      <vt:lpstr>   Художественные произведения</vt:lpstr>
      <vt:lpstr>  Примеры заданий</vt:lpstr>
      <vt:lpstr>  Примеры заданий</vt:lpstr>
      <vt:lpstr>Тематическое направление 2.  «Равнодушие и отзывчивость»</vt:lpstr>
      <vt:lpstr>Слайд 37</vt:lpstr>
      <vt:lpstr>Примерные темы</vt:lpstr>
      <vt:lpstr>Художественные произведения</vt:lpstr>
      <vt:lpstr>Примеры заданий</vt:lpstr>
      <vt:lpstr>Примеры заданий</vt:lpstr>
      <vt:lpstr>Примеры заданий</vt:lpstr>
      <vt:lpstr>Примеры заданий</vt:lpstr>
      <vt:lpstr>Тематическое направление 3.   «Цели и средства»</vt:lpstr>
      <vt:lpstr>Слайд 45</vt:lpstr>
      <vt:lpstr>Примерные темы</vt:lpstr>
      <vt:lpstr> Художественные произведения</vt:lpstr>
      <vt:lpstr>Примеры заданий</vt:lpstr>
      <vt:lpstr>Примеры заданий</vt:lpstr>
      <vt:lpstr>Примеры заданий</vt:lpstr>
      <vt:lpstr>Тематическое направление 4.   «Смелость и трусость»</vt:lpstr>
      <vt:lpstr>Слайд 52</vt:lpstr>
      <vt:lpstr>Примерные темы</vt:lpstr>
      <vt:lpstr>Художественные произведения</vt:lpstr>
      <vt:lpstr>Примеры заданий</vt:lpstr>
      <vt:lpstr>Примеры заданий</vt:lpstr>
      <vt:lpstr>Тематическое направление 5.   «Человек и общество»</vt:lpstr>
      <vt:lpstr>Слайд 58</vt:lpstr>
      <vt:lpstr>Примерные темы</vt:lpstr>
      <vt:lpstr>Художественные произведения</vt:lpstr>
      <vt:lpstr>Примеры заданий</vt:lpstr>
      <vt:lpstr>Примеры заданий</vt:lpstr>
      <vt:lpstr>Примеры заданий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в 11 классе</dc:title>
  <dc:creator>Andrei</dc:creator>
  <cp:lastModifiedBy>1</cp:lastModifiedBy>
  <cp:revision>214</cp:revision>
  <dcterms:created xsi:type="dcterms:W3CDTF">2014-10-28T21:26:34Z</dcterms:created>
  <dcterms:modified xsi:type="dcterms:W3CDTF">2017-12-20T06:52:42Z</dcterms:modified>
</cp:coreProperties>
</file>