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diagrams/drawing2.xml" ContentType="application/vnd.ms-office.drawingml.diagramDrawing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s/slide54.xml" ContentType="application/vnd.openxmlformats-officedocument.presentationml.slide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5.xml" ContentType="application/vnd.openxmlformats-officedocument.drawingml.diagramLayout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colors4.xml" ContentType="application/vnd.openxmlformats-officedocument.drawingml.diagramColors+xml"/>
  <Override PartName="/ppt/diagrams/drawing5.xml" ContentType="application/vnd.ms-office.drawingml.diagramDrawing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diagrams/colors2.xml" ContentType="application/vnd.openxmlformats-officedocument.drawingml.diagramColors+xml"/>
  <Override PartName="/ppt/diagrams/quickStyle5.xml" ContentType="application/vnd.openxmlformats-officedocument.drawingml.diagramStyle+xml"/>
  <Override PartName="/ppt/diagrams/drawing3.xml" ContentType="application/vnd.ms-office.drawingml.diagramDrawing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slides/slide64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quickStyle3.xml" ContentType="application/vnd.openxmlformats-officedocument.drawingml.diagramStyle+xml"/>
  <Override PartName="/ppt/diagrams/drawing1.xml" ContentType="application/vnd.ms-office.drawingml.diagramDrawing+xml"/>
  <Override PartName="/ppt/revisionInfo.xml" ContentType="application/vnd.ms-powerpoint.revisioninfo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s/slide62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diagrams/layout4.xml" ContentType="application/vnd.openxmlformats-officedocument.drawingml.diagram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data5.xml" ContentType="application/vnd.openxmlformats-officedocument.drawingml.diagramData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docProps/core.xml" ContentType="application/vnd.openxmlformats-package.core-properties+xml"/>
  <Override PartName="/ppt/diagrams/drawing4.xml" ContentType="application/vnd.ms-office.drawingml.diagramDrawing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notesMasterIdLst>
    <p:notesMasterId r:id="rId66"/>
  </p:notesMasterIdLst>
  <p:sldIdLst>
    <p:sldId id="256" r:id="rId2"/>
    <p:sldId id="367" r:id="rId3"/>
    <p:sldId id="368" r:id="rId4"/>
    <p:sldId id="369" r:id="rId5"/>
    <p:sldId id="260" r:id="rId6"/>
    <p:sldId id="258" r:id="rId7"/>
    <p:sldId id="302" r:id="rId8"/>
    <p:sldId id="303" r:id="rId9"/>
    <p:sldId id="371" r:id="rId10"/>
    <p:sldId id="370" r:id="rId11"/>
    <p:sldId id="318" r:id="rId12"/>
    <p:sldId id="261" r:id="rId13"/>
    <p:sldId id="266" r:id="rId14"/>
    <p:sldId id="375" r:id="rId15"/>
    <p:sldId id="373" r:id="rId16"/>
    <p:sldId id="264" r:id="rId17"/>
    <p:sldId id="421" r:id="rId18"/>
    <p:sldId id="271" r:id="rId19"/>
    <p:sldId id="269" r:id="rId20"/>
    <p:sldId id="380" r:id="rId21"/>
    <p:sldId id="381" r:id="rId22"/>
    <p:sldId id="382" r:id="rId23"/>
    <p:sldId id="384" r:id="rId24"/>
    <p:sldId id="383" r:id="rId25"/>
    <p:sldId id="385" r:id="rId26"/>
    <p:sldId id="386" r:id="rId27"/>
    <p:sldId id="418" r:id="rId28"/>
    <p:sldId id="419" r:id="rId29"/>
    <p:sldId id="423" r:id="rId30"/>
    <p:sldId id="272" r:id="rId31"/>
    <p:sldId id="376" r:id="rId32"/>
    <p:sldId id="329" r:id="rId33"/>
    <p:sldId id="377" r:id="rId34"/>
    <p:sldId id="330" r:id="rId35"/>
    <p:sldId id="379" r:id="rId36"/>
    <p:sldId id="387" r:id="rId37"/>
    <p:sldId id="388" r:id="rId38"/>
    <p:sldId id="389" r:id="rId39"/>
    <p:sldId id="390" r:id="rId40"/>
    <p:sldId id="391" r:id="rId41"/>
    <p:sldId id="392" r:id="rId42"/>
    <p:sldId id="394" r:id="rId43"/>
    <p:sldId id="422" r:id="rId44"/>
    <p:sldId id="393" r:id="rId45"/>
    <p:sldId id="395" r:id="rId46"/>
    <p:sldId id="396" r:id="rId47"/>
    <p:sldId id="397" r:id="rId48"/>
    <p:sldId id="398" r:id="rId49"/>
    <p:sldId id="400" r:id="rId50"/>
    <p:sldId id="399" r:id="rId51"/>
    <p:sldId id="402" r:id="rId52"/>
    <p:sldId id="403" r:id="rId53"/>
    <p:sldId id="404" r:id="rId54"/>
    <p:sldId id="405" r:id="rId55"/>
    <p:sldId id="406" r:id="rId56"/>
    <p:sldId id="407" r:id="rId57"/>
    <p:sldId id="410" r:id="rId58"/>
    <p:sldId id="411" r:id="rId59"/>
    <p:sldId id="412" r:id="rId60"/>
    <p:sldId id="413" r:id="rId61"/>
    <p:sldId id="414" r:id="rId62"/>
    <p:sldId id="415" r:id="rId63"/>
    <p:sldId id="416" r:id="rId64"/>
    <p:sldId id="366" r:id="rId6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vertBarState="maximized">
    <p:restoredLeft sz="34587" autoAdjust="0"/>
    <p:restoredTop sz="94462" autoAdjust="0"/>
  </p:normalViewPr>
  <p:slideViewPr>
    <p:cSldViewPr>
      <p:cViewPr varScale="1">
        <p:scale>
          <a:sx n="70" d="100"/>
          <a:sy n="70" d="100"/>
        </p:scale>
        <p:origin x="-1134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2712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viewProps" Target="viewProps.xml"/><Relationship Id="rId7" Type="http://schemas.openxmlformats.org/officeDocument/2006/relationships/slide" Target="slides/slide6.xml"/><Relationship Id="rId71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tableStyles" Target="tableStyles.xml"/></Relationships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image" Target="../media/image4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5_1">
  <dgm:title val=""/>
  <dgm:desc val=""/>
  <dgm:catLst>
    <dgm:cat type="accent5" pri="11100"/>
  </dgm:catLst>
  <dgm:styleLbl name="node0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5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5">
        <a:alpha val="4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8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FB778D5-F520-4200-83CA-B15D3FAF8FDA}" type="doc">
      <dgm:prSet loTypeId="urn:microsoft.com/office/officeart/2005/8/layout/arrow5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67407936-60E6-404D-8406-F48E12BD0C71}">
      <dgm:prSet phldrT="[Текст]" custT="1"/>
      <dgm:spPr>
        <a:ln>
          <a:solidFill>
            <a:schemeClr val="bg2">
              <a:lumMod val="25000"/>
            </a:schemeClr>
          </a:solidFill>
        </a:ln>
      </dgm:spPr>
      <dgm:t>
        <a:bodyPr/>
        <a:lstStyle/>
        <a:p>
          <a:r>
            <a:rPr lang="ru-RU" sz="1800" b="1" dirty="0"/>
            <a:t> </a:t>
          </a:r>
          <a:r>
            <a:rPr lang="ru-RU" sz="1800" b="1" dirty="0" err="1"/>
            <a:t>Метапредметность</a:t>
          </a:r>
          <a:endParaRPr lang="ru-RU" sz="1800" b="1" dirty="0"/>
        </a:p>
      </dgm:t>
    </dgm:pt>
    <dgm:pt modelId="{5ECB9832-8B02-4CE5-AF04-273EB363EBFD}" type="parTrans" cxnId="{5C373432-DA3C-4A9A-BA32-28D04DA8FF80}">
      <dgm:prSet/>
      <dgm:spPr/>
      <dgm:t>
        <a:bodyPr/>
        <a:lstStyle/>
        <a:p>
          <a:endParaRPr lang="ru-RU"/>
        </a:p>
      </dgm:t>
    </dgm:pt>
    <dgm:pt modelId="{6E776EC6-A8A3-4EA5-BAA5-DCE0C7305A20}" type="sibTrans" cxnId="{5C373432-DA3C-4A9A-BA32-28D04DA8FF80}">
      <dgm:prSet/>
      <dgm:spPr/>
      <dgm:t>
        <a:bodyPr/>
        <a:lstStyle/>
        <a:p>
          <a:endParaRPr lang="ru-RU"/>
        </a:p>
      </dgm:t>
    </dgm:pt>
    <dgm:pt modelId="{36AC5877-64D8-4A5A-801F-9FACECEC43C4}">
      <dgm:prSet phldrT="[Текст]" custT="1"/>
      <dgm:spPr>
        <a:ln>
          <a:solidFill>
            <a:schemeClr val="accent1">
              <a:lumMod val="75000"/>
            </a:schemeClr>
          </a:solidFill>
        </a:ln>
      </dgm:spPr>
      <dgm:t>
        <a:bodyPr/>
        <a:lstStyle/>
        <a:p>
          <a:r>
            <a:rPr lang="ru-RU" sz="1800" b="1" dirty="0">
              <a:solidFill>
                <a:schemeClr val="bg1"/>
              </a:solidFill>
            </a:rPr>
            <a:t> </a:t>
          </a:r>
          <a:r>
            <a:rPr lang="ru-RU" sz="1800" b="1" dirty="0" err="1">
              <a:solidFill>
                <a:schemeClr val="bg1"/>
              </a:solidFill>
            </a:rPr>
            <a:t>Литературо-центричность</a:t>
          </a:r>
          <a:endParaRPr lang="ru-RU" sz="1800" b="1" dirty="0">
            <a:solidFill>
              <a:schemeClr val="bg1"/>
            </a:solidFill>
          </a:endParaRPr>
        </a:p>
      </dgm:t>
    </dgm:pt>
    <dgm:pt modelId="{77FB164E-16F6-4CF0-9744-7B84EAE0AF09}" type="parTrans" cxnId="{DFA6A85F-1406-4D5D-B4DA-FE57AD92A275}">
      <dgm:prSet/>
      <dgm:spPr/>
      <dgm:t>
        <a:bodyPr/>
        <a:lstStyle/>
        <a:p>
          <a:endParaRPr lang="ru-RU"/>
        </a:p>
      </dgm:t>
    </dgm:pt>
    <dgm:pt modelId="{B97A97F4-BE58-400D-8F3D-DB595B292365}" type="sibTrans" cxnId="{DFA6A85F-1406-4D5D-B4DA-FE57AD92A275}">
      <dgm:prSet/>
      <dgm:spPr/>
      <dgm:t>
        <a:bodyPr/>
        <a:lstStyle/>
        <a:p>
          <a:endParaRPr lang="ru-RU"/>
        </a:p>
      </dgm:t>
    </dgm:pt>
    <dgm:pt modelId="{1BE9D71E-F264-4B63-8E60-1CE24581830F}" type="pres">
      <dgm:prSet presAssocID="{DFB778D5-F520-4200-83CA-B15D3FAF8FDA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C0E8E7D-385B-49E4-9450-8E836BAC3FEF}" type="pres">
      <dgm:prSet presAssocID="{67407936-60E6-404D-8406-F48E12BD0C71}" presName="arrow" presStyleLbl="node1" presStyleIdx="0" presStyleCnt="2" custScaleX="53505" custScaleY="74051" custRadScaleRad="108246" custRadScaleInc="-57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C5F43C7-AA23-4D23-BE91-6C738EAF0F96}" type="pres">
      <dgm:prSet presAssocID="{36AC5877-64D8-4A5A-801F-9FACECEC43C4}" presName="arrow" presStyleLbl="node1" presStyleIdx="1" presStyleCnt="2" custScaleX="55651" custScaleY="71462" custRadScaleRad="119851" custRadScaleInc="89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9FDEDCB-F5F8-4C4B-9CA4-F9A7C2B3FBE9}" type="presOf" srcId="{36AC5877-64D8-4A5A-801F-9FACECEC43C4}" destId="{4C5F43C7-AA23-4D23-BE91-6C738EAF0F96}" srcOrd="0" destOrd="0" presId="urn:microsoft.com/office/officeart/2005/8/layout/arrow5"/>
    <dgm:cxn modelId="{293D65BE-D68F-4380-997D-85DA828B3A8A}" type="presOf" srcId="{67407936-60E6-404D-8406-F48E12BD0C71}" destId="{7C0E8E7D-385B-49E4-9450-8E836BAC3FEF}" srcOrd="0" destOrd="0" presId="urn:microsoft.com/office/officeart/2005/8/layout/arrow5"/>
    <dgm:cxn modelId="{5C373432-DA3C-4A9A-BA32-28D04DA8FF80}" srcId="{DFB778D5-F520-4200-83CA-B15D3FAF8FDA}" destId="{67407936-60E6-404D-8406-F48E12BD0C71}" srcOrd="0" destOrd="0" parTransId="{5ECB9832-8B02-4CE5-AF04-273EB363EBFD}" sibTransId="{6E776EC6-A8A3-4EA5-BAA5-DCE0C7305A20}"/>
    <dgm:cxn modelId="{AA66F2CB-DBC5-4EE8-9BD5-252BA2A4E5DB}" type="presOf" srcId="{DFB778D5-F520-4200-83CA-B15D3FAF8FDA}" destId="{1BE9D71E-F264-4B63-8E60-1CE24581830F}" srcOrd="0" destOrd="0" presId="urn:microsoft.com/office/officeart/2005/8/layout/arrow5"/>
    <dgm:cxn modelId="{DFA6A85F-1406-4D5D-B4DA-FE57AD92A275}" srcId="{DFB778D5-F520-4200-83CA-B15D3FAF8FDA}" destId="{36AC5877-64D8-4A5A-801F-9FACECEC43C4}" srcOrd="1" destOrd="0" parTransId="{77FB164E-16F6-4CF0-9744-7B84EAE0AF09}" sibTransId="{B97A97F4-BE58-400D-8F3D-DB595B292365}"/>
    <dgm:cxn modelId="{AFA21277-6059-4400-BFAE-74D414E99E8D}" type="presParOf" srcId="{1BE9D71E-F264-4B63-8E60-1CE24581830F}" destId="{7C0E8E7D-385B-49E4-9450-8E836BAC3FEF}" srcOrd="0" destOrd="0" presId="urn:microsoft.com/office/officeart/2005/8/layout/arrow5"/>
    <dgm:cxn modelId="{DE1DD31F-8D87-49AD-B969-C2D598FC27DB}" type="presParOf" srcId="{1BE9D71E-F264-4B63-8E60-1CE24581830F}" destId="{4C5F43C7-AA23-4D23-BE91-6C738EAF0F96}" srcOrd="1" destOrd="0" presId="urn:microsoft.com/office/officeart/2005/8/layout/arrow5"/>
  </dgm:cxnLst>
  <dgm:bg>
    <a:blipFill>
      <a:blip xmlns:r="http://schemas.openxmlformats.org/officeDocument/2006/relationships" r:embed="rId1"/>
      <a:stretch>
        <a:fillRect/>
      </a:stretch>
    </a:blipFill>
  </dgm:bg>
  <dgm:whole/>
  <dgm:extLst>
    <a:ext uri="http://schemas.microsoft.com/office/drawing/2008/diagram">
      <dsp:dataModelExt xmlns:dsp="http://schemas.microsoft.com/office/drawing/2008/diagram" xmlns="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1392A44-FF9E-4AFB-8DBC-1B1D03216B03}" type="doc">
      <dgm:prSet loTypeId="urn:microsoft.com/office/officeart/2005/8/layout/process4" loCatId="list" qsTypeId="urn:microsoft.com/office/officeart/2005/8/quickstyle/3d3" qsCatId="3D" csTypeId="urn:microsoft.com/office/officeart/2005/8/colors/accent5_1" csCatId="accent5" phldr="1"/>
      <dgm:spPr/>
      <dgm:t>
        <a:bodyPr/>
        <a:lstStyle/>
        <a:p>
          <a:endParaRPr lang="ru-RU"/>
        </a:p>
      </dgm:t>
    </dgm:pt>
    <dgm:pt modelId="{E0346EEE-C6C0-4A76-8FAA-DA48077D094F}">
      <dgm:prSet phldrT="[Текст]"/>
      <dgm:spPr/>
      <dgm:t>
        <a:bodyPr/>
        <a:lstStyle/>
        <a:p>
          <a:r>
            <a:rPr lang="ru-RU" b="1" dirty="0"/>
            <a:t>Внимательно прочитайте тему сочинения</a:t>
          </a:r>
        </a:p>
      </dgm:t>
    </dgm:pt>
    <dgm:pt modelId="{E711E716-2486-48FE-823D-F637D3700B72}" type="parTrans" cxnId="{36336104-D952-4AE8-BBEC-193559FB8577}">
      <dgm:prSet/>
      <dgm:spPr/>
      <dgm:t>
        <a:bodyPr/>
        <a:lstStyle/>
        <a:p>
          <a:endParaRPr lang="ru-RU"/>
        </a:p>
      </dgm:t>
    </dgm:pt>
    <dgm:pt modelId="{772112AE-F731-468F-8DF7-A1366459C9AD}" type="sibTrans" cxnId="{36336104-D952-4AE8-BBEC-193559FB8577}">
      <dgm:prSet/>
      <dgm:spPr/>
      <dgm:t>
        <a:bodyPr/>
        <a:lstStyle/>
        <a:p>
          <a:endParaRPr lang="ru-RU"/>
        </a:p>
      </dgm:t>
    </dgm:pt>
    <dgm:pt modelId="{FEE0B842-DCE6-4664-97D9-3A1A25C6ABE3}">
      <dgm:prSet phldrT="[Текст]"/>
      <dgm:spPr/>
      <dgm:t>
        <a:bodyPr/>
        <a:lstStyle/>
        <a:p>
          <a:r>
            <a:rPr lang="ru-RU" b="1" dirty="0"/>
            <a:t>Сформулируйте тему  в виде вопроса (вопросов)</a:t>
          </a:r>
        </a:p>
      </dgm:t>
    </dgm:pt>
    <dgm:pt modelId="{0DEA8489-A8E0-4927-A21E-85BAC4F7D82E}" type="parTrans" cxnId="{1DBFC820-7FD0-480C-8FDB-A1A3C46249EF}">
      <dgm:prSet/>
      <dgm:spPr/>
      <dgm:t>
        <a:bodyPr/>
        <a:lstStyle/>
        <a:p>
          <a:endParaRPr lang="ru-RU"/>
        </a:p>
      </dgm:t>
    </dgm:pt>
    <dgm:pt modelId="{1B61BCFE-D673-42E7-9EC2-9EE8DF39751B}" type="sibTrans" cxnId="{1DBFC820-7FD0-480C-8FDB-A1A3C46249EF}">
      <dgm:prSet/>
      <dgm:spPr/>
      <dgm:t>
        <a:bodyPr/>
        <a:lstStyle/>
        <a:p>
          <a:endParaRPr lang="ru-RU"/>
        </a:p>
      </dgm:t>
    </dgm:pt>
    <dgm:pt modelId="{EF69AFAC-0302-43EE-BBB2-63AE43A49705}">
      <dgm:prSet/>
      <dgm:spPr/>
      <dgm:t>
        <a:bodyPr/>
        <a:lstStyle/>
        <a:p>
          <a:r>
            <a:rPr lang="ru-RU" dirty="0"/>
            <a:t> </a:t>
          </a:r>
          <a:r>
            <a:rPr lang="ru-RU" b="1" dirty="0"/>
            <a:t>Попытайтесь кратко ответить на эти вопросы</a:t>
          </a:r>
        </a:p>
      </dgm:t>
    </dgm:pt>
    <dgm:pt modelId="{290F22F8-2733-4734-A121-126E69BD6CC5}" type="parTrans" cxnId="{113BEE11-43B1-41A5-B864-273DAE35C7F5}">
      <dgm:prSet/>
      <dgm:spPr/>
      <dgm:t>
        <a:bodyPr/>
        <a:lstStyle/>
        <a:p>
          <a:endParaRPr lang="ru-RU"/>
        </a:p>
      </dgm:t>
    </dgm:pt>
    <dgm:pt modelId="{4B5E55F5-0AE5-448C-B6BB-48FD24464922}" type="sibTrans" cxnId="{113BEE11-43B1-41A5-B864-273DAE35C7F5}">
      <dgm:prSet/>
      <dgm:spPr/>
      <dgm:t>
        <a:bodyPr/>
        <a:lstStyle/>
        <a:p>
          <a:endParaRPr lang="ru-RU"/>
        </a:p>
      </dgm:t>
    </dgm:pt>
    <dgm:pt modelId="{C980AB9E-C499-431E-ABB5-602C6597535E}">
      <dgm:prSet/>
      <dgm:spPr/>
      <dgm:t>
        <a:bodyPr/>
        <a:lstStyle/>
        <a:p>
          <a:r>
            <a:rPr lang="ru-RU" b="1" dirty="0"/>
            <a:t>Выделите в ней ключевые слова, в которых видите главный смысл</a:t>
          </a:r>
        </a:p>
      </dgm:t>
    </dgm:pt>
    <dgm:pt modelId="{C89E8175-A447-4B66-94C4-2B0B00AEF7F4}" type="parTrans" cxnId="{F194C8D6-7626-4F2E-B88A-464090BFFD07}">
      <dgm:prSet/>
      <dgm:spPr/>
      <dgm:t>
        <a:bodyPr/>
        <a:lstStyle/>
        <a:p>
          <a:endParaRPr lang="ru-RU"/>
        </a:p>
      </dgm:t>
    </dgm:pt>
    <dgm:pt modelId="{B5BD3497-637B-4A9B-A447-F8DF86D7C9EC}" type="sibTrans" cxnId="{F194C8D6-7626-4F2E-B88A-464090BFFD07}">
      <dgm:prSet/>
      <dgm:spPr/>
      <dgm:t>
        <a:bodyPr/>
        <a:lstStyle/>
        <a:p>
          <a:endParaRPr lang="ru-RU"/>
        </a:p>
      </dgm:t>
    </dgm:pt>
    <dgm:pt modelId="{B784E4D4-10CF-4DED-B70A-4E20A5B3DFAE}">
      <dgm:prSet/>
      <dgm:spPr/>
      <dgm:t>
        <a:bodyPr/>
        <a:lstStyle/>
        <a:p>
          <a:r>
            <a:rPr lang="ru-RU" dirty="0"/>
            <a:t> </a:t>
          </a:r>
          <a:r>
            <a:rPr lang="ru-RU" b="1" dirty="0"/>
            <a:t>Вспомните литературные произведения, которыми можно проиллюстрировать ответы</a:t>
          </a:r>
        </a:p>
      </dgm:t>
    </dgm:pt>
    <dgm:pt modelId="{F2AD10EA-A0E4-4378-B2D6-E7ACB9F51EB9}" type="parTrans" cxnId="{C15C7492-18A9-4D41-954B-EDBDD28F4432}">
      <dgm:prSet/>
      <dgm:spPr/>
      <dgm:t>
        <a:bodyPr/>
        <a:lstStyle/>
        <a:p>
          <a:endParaRPr lang="ru-RU"/>
        </a:p>
      </dgm:t>
    </dgm:pt>
    <dgm:pt modelId="{F2D22174-A19B-4F12-A377-2FBD2D722CB4}" type="sibTrans" cxnId="{C15C7492-18A9-4D41-954B-EDBDD28F4432}">
      <dgm:prSet/>
      <dgm:spPr/>
      <dgm:t>
        <a:bodyPr/>
        <a:lstStyle/>
        <a:p>
          <a:endParaRPr lang="ru-RU"/>
        </a:p>
      </dgm:t>
    </dgm:pt>
    <dgm:pt modelId="{65A594D9-05E7-4D8B-AAB5-E43A3CFA268C}">
      <dgm:prSet/>
      <dgm:spPr/>
      <dgm:t>
        <a:bodyPr/>
        <a:lstStyle/>
        <a:p>
          <a:r>
            <a:rPr lang="ru-RU" dirty="0"/>
            <a:t> </a:t>
          </a:r>
          <a:r>
            <a:rPr lang="ru-RU" b="1" dirty="0"/>
            <a:t>Составьте план сочинения</a:t>
          </a:r>
        </a:p>
      </dgm:t>
    </dgm:pt>
    <dgm:pt modelId="{8319661E-2793-4596-9BBC-6F64004CF21A}" type="parTrans" cxnId="{BA8345F8-411C-4140-8ABE-F0C1D19ED503}">
      <dgm:prSet/>
      <dgm:spPr/>
      <dgm:t>
        <a:bodyPr/>
        <a:lstStyle/>
        <a:p>
          <a:endParaRPr lang="ru-RU"/>
        </a:p>
      </dgm:t>
    </dgm:pt>
    <dgm:pt modelId="{42F31E8E-D458-4ECC-931F-6CB84AC9EBB7}" type="sibTrans" cxnId="{BA8345F8-411C-4140-8ABE-F0C1D19ED503}">
      <dgm:prSet/>
      <dgm:spPr/>
      <dgm:t>
        <a:bodyPr/>
        <a:lstStyle/>
        <a:p>
          <a:endParaRPr lang="ru-RU"/>
        </a:p>
      </dgm:t>
    </dgm:pt>
    <dgm:pt modelId="{6AC4CF0E-329D-407A-A411-5910078CDB7F}" type="pres">
      <dgm:prSet presAssocID="{01392A44-FF9E-4AFB-8DBC-1B1D03216B03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6CB334C-3195-46B3-A0B4-59A42996BAD9}" type="pres">
      <dgm:prSet presAssocID="{65A594D9-05E7-4D8B-AAB5-E43A3CFA268C}" presName="boxAndChildren" presStyleCnt="0"/>
      <dgm:spPr/>
    </dgm:pt>
    <dgm:pt modelId="{D61831F3-B509-4617-8F47-8055FF65FFAB}" type="pres">
      <dgm:prSet presAssocID="{65A594D9-05E7-4D8B-AAB5-E43A3CFA268C}" presName="parentTextBox" presStyleLbl="node1" presStyleIdx="0" presStyleCnt="6"/>
      <dgm:spPr/>
      <dgm:t>
        <a:bodyPr/>
        <a:lstStyle/>
        <a:p>
          <a:endParaRPr lang="ru-RU"/>
        </a:p>
      </dgm:t>
    </dgm:pt>
    <dgm:pt modelId="{3F9E0AEE-9988-4C26-9185-499D4C8464A2}" type="pres">
      <dgm:prSet presAssocID="{F2D22174-A19B-4F12-A377-2FBD2D722CB4}" presName="sp" presStyleCnt="0"/>
      <dgm:spPr/>
    </dgm:pt>
    <dgm:pt modelId="{07B8BFB8-F032-489D-9BCE-9F6C88C804F6}" type="pres">
      <dgm:prSet presAssocID="{B784E4D4-10CF-4DED-B70A-4E20A5B3DFAE}" presName="arrowAndChildren" presStyleCnt="0"/>
      <dgm:spPr/>
    </dgm:pt>
    <dgm:pt modelId="{BC4473FD-EEBC-470A-A956-31A23375E24D}" type="pres">
      <dgm:prSet presAssocID="{B784E4D4-10CF-4DED-B70A-4E20A5B3DFAE}" presName="parentTextArrow" presStyleLbl="node1" presStyleIdx="1" presStyleCnt="6"/>
      <dgm:spPr/>
      <dgm:t>
        <a:bodyPr/>
        <a:lstStyle/>
        <a:p>
          <a:endParaRPr lang="ru-RU"/>
        </a:p>
      </dgm:t>
    </dgm:pt>
    <dgm:pt modelId="{2D2B04F7-1BA7-4B02-A305-4F56A1415CF4}" type="pres">
      <dgm:prSet presAssocID="{4B5E55F5-0AE5-448C-B6BB-48FD24464922}" presName="sp" presStyleCnt="0"/>
      <dgm:spPr/>
    </dgm:pt>
    <dgm:pt modelId="{54CA981C-C35E-4F63-B723-DAEA182C0CA3}" type="pres">
      <dgm:prSet presAssocID="{EF69AFAC-0302-43EE-BBB2-63AE43A49705}" presName="arrowAndChildren" presStyleCnt="0"/>
      <dgm:spPr/>
    </dgm:pt>
    <dgm:pt modelId="{A7479E54-4B44-4E61-905F-E720D3DF8F84}" type="pres">
      <dgm:prSet presAssocID="{EF69AFAC-0302-43EE-BBB2-63AE43A49705}" presName="parentTextArrow" presStyleLbl="node1" presStyleIdx="2" presStyleCnt="6"/>
      <dgm:spPr/>
      <dgm:t>
        <a:bodyPr/>
        <a:lstStyle/>
        <a:p>
          <a:endParaRPr lang="ru-RU"/>
        </a:p>
      </dgm:t>
    </dgm:pt>
    <dgm:pt modelId="{7F958892-8D76-4994-89D2-F125D3297460}" type="pres">
      <dgm:prSet presAssocID="{1B61BCFE-D673-42E7-9EC2-9EE8DF39751B}" presName="sp" presStyleCnt="0"/>
      <dgm:spPr/>
    </dgm:pt>
    <dgm:pt modelId="{FE44461E-F0DB-4727-9E6C-6456ECB0AD61}" type="pres">
      <dgm:prSet presAssocID="{FEE0B842-DCE6-4664-97D9-3A1A25C6ABE3}" presName="arrowAndChildren" presStyleCnt="0"/>
      <dgm:spPr/>
    </dgm:pt>
    <dgm:pt modelId="{82393717-4465-49E7-9D8B-006FBB84A222}" type="pres">
      <dgm:prSet presAssocID="{FEE0B842-DCE6-4664-97D9-3A1A25C6ABE3}" presName="parentTextArrow" presStyleLbl="node1" presStyleIdx="3" presStyleCnt="6"/>
      <dgm:spPr/>
      <dgm:t>
        <a:bodyPr/>
        <a:lstStyle/>
        <a:p>
          <a:endParaRPr lang="ru-RU"/>
        </a:p>
      </dgm:t>
    </dgm:pt>
    <dgm:pt modelId="{ABD5CB3A-850D-494A-97CE-FEBCC50A5A26}" type="pres">
      <dgm:prSet presAssocID="{B5BD3497-637B-4A9B-A447-F8DF86D7C9EC}" presName="sp" presStyleCnt="0"/>
      <dgm:spPr/>
    </dgm:pt>
    <dgm:pt modelId="{E3A2BCA1-AADB-462F-9F2A-460219E71E60}" type="pres">
      <dgm:prSet presAssocID="{C980AB9E-C499-431E-ABB5-602C6597535E}" presName="arrowAndChildren" presStyleCnt="0"/>
      <dgm:spPr/>
    </dgm:pt>
    <dgm:pt modelId="{DAE625D2-AA05-4EFF-94C1-36C0A9F3768F}" type="pres">
      <dgm:prSet presAssocID="{C980AB9E-C499-431E-ABB5-602C6597535E}" presName="parentTextArrow" presStyleLbl="node1" presStyleIdx="4" presStyleCnt="6" custLinFactNeighborY="-4887"/>
      <dgm:spPr/>
      <dgm:t>
        <a:bodyPr/>
        <a:lstStyle/>
        <a:p>
          <a:endParaRPr lang="ru-RU"/>
        </a:p>
      </dgm:t>
    </dgm:pt>
    <dgm:pt modelId="{99827297-7FD5-4324-AAE9-921C7557E305}" type="pres">
      <dgm:prSet presAssocID="{772112AE-F731-468F-8DF7-A1366459C9AD}" presName="sp" presStyleCnt="0"/>
      <dgm:spPr/>
    </dgm:pt>
    <dgm:pt modelId="{2EBAB292-4634-481B-A7EE-D724D55D355C}" type="pres">
      <dgm:prSet presAssocID="{E0346EEE-C6C0-4A76-8FAA-DA48077D094F}" presName="arrowAndChildren" presStyleCnt="0"/>
      <dgm:spPr/>
    </dgm:pt>
    <dgm:pt modelId="{CDEFF376-1AA2-4760-85B1-9484C95F4B69}" type="pres">
      <dgm:prSet presAssocID="{E0346EEE-C6C0-4A76-8FAA-DA48077D094F}" presName="parentTextArrow" presStyleLbl="node1" presStyleIdx="5" presStyleCnt="6" custLinFactNeighborX="6545" custLinFactNeighborY="-277"/>
      <dgm:spPr/>
      <dgm:t>
        <a:bodyPr/>
        <a:lstStyle/>
        <a:p>
          <a:endParaRPr lang="ru-RU"/>
        </a:p>
      </dgm:t>
    </dgm:pt>
  </dgm:ptLst>
  <dgm:cxnLst>
    <dgm:cxn modelId="{113BEE11-43B1-41A5-B864-273DAE35C7F5}" srcId="{01392A44-FF9E-4AFB-8DBC-1B1D03216B03}" destId="{EF69AFAC-0302-43EE-BBB2-63AE43A49705}" srcOrd="3" destOrd="0" parTransId="{290F22F8-2733-4734-A121-126E69BD6CC5}" sibTransId="{4B5E55F5-0AE5-448C-B6BB-48FD24464922}"/>
    <dgm:cxn modelId="{66CCFCD4-7B1C-4802-B326-72C5B179D356}" type="presOf" srcId="{EF69AFAC-0302-43EE-BBB2-63AE43A49705}" destId="{A7479E54-4B44-4E61-905F-E720D3DF8F84}" srcOrd="0" destOrd="0" presId="urn:microsoft.com/office/officeart/2005/8/layout/process4"/>
    <dgm:cxn modelId="{F194C8D6-7626-4F2E-B88A-464090BFFD07}" srcId="{01392A44-FF9E-4AFB-8DBC-1B1D03216B03}" destId="{C980AB9E-C499-431E-ABB5-602C6597535E}" srcOrd="1" destOrd="0" parTransId="{C89E8175-A447-4B66-94C4-2B0B00AEF7F4}" sibTransId="{B5BD3497-637B-4A9B-A447-F8DF86D7C9EC}"/>
    <dgm:cxn modelId="{264D6D4F-FECB-4884-8966-C87BCF3FF768}" type="presOf" srcId="{C980AB9E-C499-431E-ABB5-602C6597535E}" destId="{DAE625D2-AA05-4EFF-94C1-36C0A9F3768F}" srcOrd="0" destOrd="0" presId="urn:microsoft.com/office/officeart/2005/8/layout/process4"/>
    <dgm:cxn modelId="{36336104-D952-4AE8-BBEC-193559FB8577}" srcId="{01392A44-FF9E-4AFB-8DBC-1B1D03216B03}" destId="{E0346EEE-C6C0-4A76-8FAA-DA48077D094F}" srcOrd="0" destOrd="0" parTransId="{E711E716-2486-48FE-823D-F637D3700B72}" sibTransId="{772112AE-F731-468F-8DF7-A1366459C9AD}"/>
    <dgm:cxn modelId="{85695702-F7BD-4E19-AF48-0F8FD4340CE2}" type="presOf" srcId="{FEE0B842-DCE6-4664-97D9-3A1A25C6ABE3}" destId="{82393717-4465-49E7-9D8B-006FBB84A222}" srcOrd="0" destOrd="0" presId="urn:microsoft.com/office/officeart/2005/8/layout/process4"/>
    <dgm:cxn modelId="{8E3B4B4B-0096-4960-9F9B-670DB4381D32}" type="presOf" srcId="{E0346EEE-C6C0-4A76-8FAA-DA48077D094F}" destId="{CDEFF376-1AA2-4760-85B1-9484C95F4B69}" srcOrd="0" destOrd="0" presId="urn:microsoft.com/office/officeart/2005/8/layout/process4"/>
    <dgm:cxn modelId="{C15C7492-18A9-4D41-954B-EDBDD28F4432}" srcId="{01392A44-FF9E-4AFB-8DBC-1B1D03216B03}" destId="{B784E4D4-10CF-4DED-B70A-4E20A5B3DFAE}" srcOrd="4" destOrd="0" parTransId="{F2AD10EA-A0E4-4378-B2D6-E7ACB9F51EB9}" sibTransId="{F2D22174-A19B-4F12-A377-2FBD2D722CB4}"/>
    <dgm:cxn modelId="{CB1B12D2-A3DB-42CF-A77C-8E610CDE8530}" type="presOf" srcId="{65A594D9-05E7-4D8B-AAB5-E43A3CFA268C}" destId="{D61831F3-B509-4617-8F47-8055FF65FFAB}" srcOrd="0" destOrd="0" presId="urn:microsoft.com/office/officeart/2005/8/layout/process4"/>
    <dgm:cxn modelId="{DC2548A3-4C5E-4191-B0FA-123617512811}" type="presOf" srcId="{01392A44-FF9E-4AFB-8DBC-1B1D03216B03}" destId="{6AC4CF0E-329D-407A-A411-5910078CDB7F}" srcOrd="0" destOrd="0" presId="urn:microsoft.com/office/officeart/2005/8/layout/process4"/>
    <dgm:cxn modelId="{1DBFC820-7FD0-480C-8FDB-A1A3C46249EF}" srcId="{01392A44-FF9E-4AFB-8DBC-1B1D03216B03}" destId="{FEE0B842-DCE6-4664-97D9-3A1A25C6ABE3}" srcOrd="2" destOrd="0" parTransId="{0DEA8489-A8E0-4927-A21E-85BAC4F7D82E}" sibTransId="{1B61BCFE-D673-42E7-9EC2-9EE8DF39751B}"/>
    <dgm:cxn modelId="{48731183-048D-4E7E-9EBC-D4F2C5406E1B}" type="presOf" srcId="{B784E4D4-10CF-4DED-B70A-4E20A5B3DFAE}" destId="{BC4473FD-EEBC-470A-A956-31A23375E24D}" srcOrd="0" destOrd="0" presId="urn:microsoft.com/office/officeart/2005/8/layout/process4"/>
    <dgm:cxn modelId="{BA8345F8-411C-4140-8ABE-F0C1D19ED503}" srcId="{01392A44-FF9E-4AFB-8DBC-1B1D03216B03}" destId="{65A594D9-05E7-4D8B-AAB5-E43A3CFA268C}" srcOrd="5" destOrd="0" parTransId="{8319661E-2793-4596-9BBC-6F64004CF21A}" sibTransId="{42F31E8E-D458-4ECC-931F-6CB84AC9EBB7}"/>
    <dgm:cxn modelId="{5F8AFD5E-F32C-4C7B-A7D6-40592AEF839A}" type="presParOf" srcId="{6AC4CF0E-329D-407A-A411-5910078CDB7F}" destId="{66CB334C-3195-46B3-A0B4-59A42996BAD9}" srcOrd="0" destOrd="0" presId="urn:microsoft.com/office/officeart/2005/8/layout/process4"/>
    <dgm:cxn modelId="{174CE990-55E8-4670-95FF-152E02417637}" type="presParOf" srcId="{66CB334C-3195-46B3-A0B4-59A42996BAD9}" destId="{D61831F3-B509-4617-8F47-8055FF65FFAB}" srcOrd="0" destOrd="0" presId="urn:microsoft.com/office/officeart/2005/8/layout/process4"/>
    <dgm:cxn modelId="{2D33677C-F94F-4D80-B93B-F9498680AD05}" type="presParOf" srcId="{6AC4CF0E-329D-407A-A411-5910078CDB7F}" destId="{3F9E0AEE-9988-4C26-9185-499D4C8464A2}" srcOrd="1" destOrd="0" presId="urn:microsoft.com/office/officeart/2005/8/layout/process4"/>
    <dgm:cxn modelId="{6708F9CF-DD1B-4BEB-A291-A517DB2DA4B6}" type="presParOf" srcId="{6AC4CF0E-329D-407A-A411-5910078CDB7F}" destId="{07B8BFB8-F032-489D-9BCE-9F6C88C804F6}" srcOrd="2" destOrd="0" presId="urn:microsoft.com/office/officeart/2005/8/layout/process4"/>
    <dgm:cxn modelId="{F5813716-84EE-4C11-9E9C-2AEDE046ADEE}" type="presParOf" srcId="{07B8BFB8-F032-489D-9BCE-9F6C88C804F6}" destId="{BC4473FD-EEBC-470A-A956-31A23375E24D}" srcOrd="0" destOrd="0" presId="urn:microsoft.com/office/officeart/2005/8/layout/process4"/>
    <dgm:cxn modelId="{AE766DC0-1103-49BC-BBE3-BF57481E82D4}" type="presParOf" srcId="{6AC4CF0E-329D-407A-A411-5910078CDB7F}" destId="{2D2B04F7-1BA7-4B02-A305-4F56A1415CF4}" srcOrd="3" destOrd="0" presId="urn:microsoft.com/office/officeart/2005/8/layout/process4"/>
    <dgm:cxn modelId="{6017246D-D4A2-46AD-8936-99801BF2D802}" type="presParOf" srcId="{6AC4CF0E-329D-407A-A411-5910078CDB7F}" destId="{54CA981C-C35E-4F63-B723-DAEA182C0CA3}" srcOrd="4" destOrd="0" presId="urn:microsoft.com/office/officeart/2005/8/layout/process4"/>
    <dgm:cxn modelId="{08AA299A-2FD7-4360-88C7-5454B44E2415}" type="presParOf" srcId="{54CA981C-C35E-4F63-B723-DAEA182C0CA3}" destId="{A7479E54-4B44-4E61-905F-E720D3DF8F84}" srcOrd="0" destOrd="0" presId="urn:microsoft.com/office/officeart/2005/8/layout/process4"/>
    <dgm:cxn modelId="{B6C5AFBE-E530-4CB2-B1F6-6603C3CEA9D5}" type="presParOf" srcId="{6AC4CF0E-329D-407A-A411-5910078CDB7F}" destId="{7F958892-8D76-4994-89D2-F125D3297460}" srcOrd="5" destOrd="0" presId="urn:microsoft.com/office/officeart/2005/8/layout/process4"/>
    <dgm:cxn modelId="{34F7319E-B249-454E-8B89-68AAC8CBFA21}" type="presParOf" srcId="{6AC4CF0E-329D-407A-A411-5910078CDB7F}" destId="{FE44461E-F0DB-4727-9E6C-6456ECB0AD61}" srcOrd="6" destOrd="0" presId="urn:microsoft.com/office/officeart/2005/8/layout/process4"/>
    <dgm:cxn modelId="{2A593FCC-A4F0-4B6E-BFA3-F4FBB994C77E}" type="presParOf" srcId="{FE44461E-F0DB-4727-9E6C-6456ECB0AD61}" destId="{82393717-4465-49E7-9D8B-006FBB84A222}" srcOrd="0" destOrd="0" presId="urn:microsoft.com/office/officeart/2005/8/layout/process4"/>
    <dgm:cxn modelId="{504CE963-603D-4476-989E-FAB9BCDC6EE7}" type="presParOf" srcId="{6AC4CF0E-329D-407A-A411-5910078CDB7F}" destId="{ABD5CB3A-850D-494A-97CE-FEBCC50A5A26}" srcOrd="7" destOrd="0" presId="urn:microsoft.com/office/officeart/2005/8/layout/process4"/>
    <dgm:cxn modelId="{B9C7BDA2-8D1A-47BF-86A1-6DDA4E5D6A67}" type="presParOf" srcId="{6AC4CF0E-329D-407A-A411-5910078CDB7F}" destId="{E3A2BCA1-AADB-462F-9F2A-460219E71E60}" srcOrd="8" destOrd="0" presId="urn:microsoft.com/office/officeart/2005/8/layout/process4"/>
    <dgm:cxn modelId="{023627BE-16BB-4672-BD35-3679CC598021}" type="presParOf" srcId="{E3A2BCA1-AADB-462F-9F2A-460219E71E60}" destId="{DAE625D2-AA05-4EFF-94C1-36C0A9F3768F}" srcOrd="0" destOrd="0" presId="urn:microsoft.com/office/officeart/2005/8/layout/process4"/>
    <dgm:cxn modelId="{C3C0F158-F150-4008-A218-14C97B12E5A2}" type="presParOf" srcId="{6AC4CF0E-329D-407A-A411-5910078CDB7F}" destId="{99827297-7FD5-4324-AAE9-921C7557E305}" srcOrd="9" destOrd="0" presId="urn:microsoft.com/office/officeart/2005/8/layout/process4"/>
    <dgm:cxn modelId="{49B95725-C6BB-47A6-B6FC-238038D84A02}" type="presParOf" srcId="{6AC4CF0E-329D-407A-A411-5910078CDB7F}" destId="{2EBAB292-4634-481B-A7EE-D724D55D355C}" srcOrd="10" destOrd="0" presId="urn:microsoft.com/office/officeart/2005/8/layout/process4"/>
    <dgm:cxn modelId="{332E41EF-D871-4C0C-AB1A-2E1BAD0CCAA7}" type="presParOf" srcId="{2EBAB292-4634-481B-A7EE-D724D55D355C}" destId="{CDEFF376-1AA2-4760-85B1-9484C95F4B69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D4340D81-67B2-446F-BE52-42579A662443}" type="doc">
      <dgm:prSet loTypeId="urn:microsoft.com/office/officeart/2005/8/layout/hierarchy6" loCatId="hierarchy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E90976AD-AFF8-4B09-8F1E-5992ECD7C892}">
      <dgm:prSet phldrT="[Текст]"/>
      <dgm:spPr/>
      <dgm:t>
        <a:bodyPr/>
        <a:lstStyle/>
        <a:p>
          <a:r>
            <a:rPr lang="ru-RU" b="1" dirty="0"/>
            <a:t>Проблемный вопрос</a:t>
          </a:r>
        </a:p>
      </dgm:t>
    </dgm:pt>
    <dgm:pt modelId="{77FF0421-546C-4A51-87AD-762A8CCAE592}" type="parTrans" cxnId="{DAB2E137-41AA-45E2-B98E-85E20A17F584}">
      <dgm:prSet/>
      <dgm:spPr/>
      <dgm:t>
        <a:bodyPr/>
        <a:lstStyle/>
        <a:p>
          <a:endParaRPr lang="ru-RU"/>
        </a:p>
      </dgm:t>
    </dgm:pt>
    <dgm:pt modelId="{36DBCAE2-EAFC-43EE-BEA0-60949DD0A81A}" type="sibTrans" cxnId="{DAB2E137-41AA-45E2-B98E-85E20A17F584}">
      <dgm:prSet/>
      <dgm:spPr/>
      <dgm:t>
        <a:bodyPr/>
        <a:lstStyle/>
        <a:p>
          <a:endParaRPr lang="ru-RU"/>
        </a:p>
      </dgm:t>
    </dgm:pt>
    <dgm:pt modelId="{C76E4A91-D3BD-473B-AE89-3452DA87B2BC}">
      <dgm:prSet phldrT="[Текст]"/>
      <dgm:spPr/>
      <dgm:t>
        <a:bodyPr/>
        <a:lstStyle/>
        <a:p>
          <a:r>
            <a:rPr lang="ru-RU" b="1" dirty="0"/>
            <a:t>Тезис 1</a:t>
          </a:r>
        </a:p>
      </dgm:t>
    </dgm:pt>
    <dgm:pt modelId="{B96714CF-E7B8-4D92-8EA5-F2AF6C4E76FC}" type="parTrans" cxnId="{BA30E435-241B-4795-9492-4CBDDAAC5567}">
      <dgm:prSet/>
      <dgm:spPr/>
      <dgm:t>
        <a:bodyPr/>
        <a:lstStyle/>
        <a:p>
          <a:endParaRPr lang="ru-RU"/>
        </a:p>
      </dgm:t>
    </dgm:pt>
    <dgm:pt modelId="{24406822-B4AD-4FFB-A5F6-D89CF0D9BEEE}" type="sibTrans" cxnId="{BA30E435-241B-4795-9492-4CBDDAAC5567}">
      <dgm:prSet/>
      <dgm:spPr/>
      <dgm:t>
        <a:bodyPr/>
        <a:lstStyle/>
        <a:p>
          <a:endParaRPr lang="ru-RU"/>
        </a:p>
      </dgm:t>
    </dgm:pt>
    <dgm:pt modelId="{3B60D491-5939-445F-B639-1CE191EDACF1}">
      <dgm:prSet phldrT="[Текст]"/>
      <dgm:spPr/>
      <dgm:t>
        <a:bodyPr/>
        <a:lstStyle/>
        <a:p>
          <a:r>
            <a:rPr lang="ru-RU" b="1" dirty="0"/>
            <a:t>Тезис 2</a:t>
          </a:r>
        </a:p>
      </dgm:t>
    </dgm:pt>
    <dgm:pt modelId="{3390126F-1108-47CC-9CF3-1EF295A3FCE1}" type="parTrans" cxnId="{29ADEC98-7AFB-4F5C-B179-15C6C7F80B62}">
      <dgm:prSet/>
      <dgm:spPr/>
      <dgm:t>
        <a:bodyPr/>
        <a:lstStyle/>
        <a:p>
          <a:endParaRPr lang="ru-RU"/>
        </a:p>
      </dgm:t>
    </dgm:pt>
    <dgm:pt modelId="{292B89B9-E6A3-4135-9AF4-C6A7E9762C3D}" type="sibTrans" cxnId="{29ADEC98-7AFB-4F5C-B179-15C6C7F80B62}">
      <dgm:prSet/>
      <dgm:spPr/>
      <dgm:t>
        <a:bodyPr/>
        <a:lstStyle/>
        <a:p>
          <a:endParaRPr lang="ru-RU"/>
        </a:p>
      </dgm:t>
    </dgm:pt>
    <dgm:pt modelId="{6AC06B00-2F69-454A-A17D-6B7F6C4B4C6C}">
      <dgm:prSet phldrT="[Текст]"/>
      <dgm:spPr/>
      <dgm:t>
        <a:bodyPr/>
        <a:lstStyle/>
        <a:p>
          <a:r>
            <a:rPr lang="ru-RU" b="1" dirty="0"/>
            <a:t>Тезис 3</a:t>
          </a:r>
        </a:p>
      </dgm:t>
    </dgm:pt>
    <dgm:pt modelId="{E9208663-2440-4C05-84BA-1183152C260E}" type="parTrans" cxnId="{66E8C63D-85BF-46C2-9BEA-745D13AB54D4}">
      <dgm:prSet/>
      <dgm:spPr/>
      <dgm:t>
        <a:bodyPr/>
        <a:lstStyle/>
        <a:p>
          <a:endParaRPr lang="ru-RU"/>
        </a:p>
      </dgm:t>
    </dgm:pt>
    <dgm:pt modelId="{2024EF0C-7638-4FAB-BBD3-C6A2432CBFB9}" type="sibTrans" cxnId="{66E8C63D-85BF-46C2-9BEA-745D13AB54D4}">
      <dgm:prSet/>
      <dgm:spPr/>
      <dgm:t>
        <a:bodyPr/>
        <a:lstStyle/>
        <a:p>
          <a:endParaRPr lang="ru-RU"/>
        </a:p>
      </dgm:t>
    </dgm:pt>
    <dgm:pt modelId="{CFBC2DBB-36FF-4F6C-B979-992236E1E603}">
      <dgm:prSet/>
      <dgm:spPr/>
      <dgm:t>
        <a:bodyPr/>
        <a:lstStyle/>
        <a:p>
          <a:r>
            <a:rPr lang="ru-RU" dirty="0"/>
            <a:t>Пример из литературы</a:t>
          </a:r>
        </a:p>
      </dgm:t>
    </dgm:pt>
    <dgm:pt modelId="{42A848F1-8F6E-4C53-8626-C87E5C563313}" type="parTrans" cxnId="{8616EEBF-56E0-4EF4-8A63-67071975BA24}">
      <dgm:prSet/>
      <dgm:spPr/>
      <dgm:t>
        <a:bodyPr/>
        <a:lstStyle/>
        <a:p>
          <a:endParaRPr lang="ru-RU"/>
        </a:p>
      </dgm:t>
    </dgm:pt>
    <dgm:pt modelId="{383C4D4D-C0B6-460B-AFA4-65D152F9E37A}" type="sibTrans" cxnId="{8616EEBF-56E0-4EF4-8A63-67071975BA24}">
      <dgm:prSet/>
      <dgm:spPr/>
      <dgm:t>
        <a:bodyPr/>
        <a:lstStyle/>
        <a:p>
          <a:endParaRPr lang="ru-RU"/>
        </a:p>
      </dgm:t>
    </dgm:pt>
    <dgm:pt modelId="{1823F8F2-9D2B-45BD-9EE6-64A868832468}">
      <dgm:prSet/>
      <dgm:spPr/>
      <dgm:t>
        <a:bodyPr/>
        <a:lstStyle/>
        <a:p>
          <a:r>
            <a:rPr lang="ru-RU"/>
            <a:t>Пример из литературы</a:t>
          </a:r>
          <a:endParaRPr lang="ru-RU" dirty="0"/>
        </a:p>
      </dgm:t>
    </dgm:pt>
    <dgm:pt modelId="{98291B2C-C791-42C8-B860-5F957D77CBC6}" type="parTrans" cxnId="{C6E4722B-D3F2-4D8C-A2D2-B1DC01E6D3F4}">
      <dgm:prSet/>
      <dgm:spPr/>
      <dgm:t>
        <a:bodyPr/>
        <a:lstStyle/>
        <a:p>
          <a:endParaRPr lang="ru-RU"/>
        </a:p>
      </dgm:t>
    </dgm:pt>
    <dgm:pt modelId="{BF62BF0E-369E-4BAE-A402-6D2EE8CC3E18}" type="sibTrans" cxnId="{C6E4722B-D3F2-4D8C-A2D2-B1DC01E6D3F4}">
      <dgm:prSet/>
      <dgm:spPr/>
      <dgm:t>
        <a:bodyPr/>
        <a:lstStyle/>
        <a:p>
          <a:endParaRPr lang="ru-RU"/>
        </a:p>
      </dgm:t>
    </dgm:pt>
    <dgm:pt modelId="{621A19BA-45E2-4104-B73B-83FE2F58387F}">
      <dgm:prSet/>
      <dgm:spPr/>
      <dgm:t>
        <a:bodyPr/>
        <a:lstStyle/>
        <a:p>
          <a:r>
            <a:rPr lang="ru-RU" dirty="0"/>
            <a:t>Пример из литературы</a:t>
          </a:r>
        </a:p>
      </dgm:t>
    </dgm:pt>
    <dgm:pt modelId="{FA6D8D04-847C-478E-A2AE-1129D81635CF}" type="parTrans" cxnId="{1A247C28-546A-4BA0-AFB3-C2B5DBD48F26}">
      <dgm:prSet/>
      <dgm:spPr/>
      <dgm:t>
        <a:bodyPr/>
        <a:lstStyle/>
        <a:p>
          <a:endParaRPr lang="ru-RU"/>
        </a:p>
      </dgm:t>
    </dgm:pt>
    <dgm:pt modelId="{9E9CF8E3-0272-41A9-865D-F0612200D2CE}" type="sibTrans" cxnId="{1A247C28-546A-4BA0-AFB3-C2B5DBD48F26}">
      <dgm:prSet/>
      <dgm:spPr/>
      <dgm:t>
        <a:bodyPr/>
        <a:lstStyle/>
        <a:p>
          <a:endParaRPr lang="ru-RU"/>
        </a:p>
      </dgm:t>
    </dgm:pt>
    <dgm:pt modelId="{5857215E-752D-47D4-AFDE-5F600CD6F6BD}">
      <dgm:prSet/>
      <dgm:spPr/>
      <dgm:t>
        <a:bodyPr/>
        <a:lstStyle/>
        <a:p>
          <a:endParaRPr lang="ru-RU"/>
        </a:p>
      </dgm:t>
    </dgm:pt>
    <dgm:pt modelId="{FC50F9C3-49F4-4EEE-9638-D5268534138B}" type="parTrans" cxnId="{1C30E237-13A1-4BDC-BFE2-7A0545861334}">
      <dgm:prSet/>
      <dgm:spPr/>
      <dgm:t>
        <a:bodyPr/>
        <a:lstStyle/>
        <a:p>
          <a:endParaRPr lang="ru-RU"/>
        </a:p>
      </dgm:t>
    </dgm:pt>
    <dgm:pt modelId="{FA43717B-94E2-45AE-9947-5F8881A6235D}" type="sibTrans" cxnId="{1C30E237-13A1-4BDC-BFE2-7A0545861334}">
      <dgm:prSet/>
      <dgm:spPr/>
      <dgm:t>
        <a:bodyPr/>
        <a:lstStyle/>
        <a:p>
          <a:endParaRPr lang="ru-RU"/>
        </a:p>
      </dgm:t>
    </dgm:pt>
    <dgm:pt modelId="{F4A8477A-EA50-46B9-825C-A6C86E373452}">
      <dgm:prSet/>
      <dgm:spPr/>
      <dgm:t>
        <a:bodyPr/>
        <a:lstStyle/>
        <a:p>
          <a:r>
            <a:rPr lang="ru-RU" b="1" dirty="0"/>
            <a:t>Вывод</a:t>
          </a:r>
        </a:p>
      </dgm:t>
    </dgm:pt>
    <dgm:pt modelId="{748E1D28-A794-4E0C-89B3-C2989CFFD369}" type="parTrans" cxnId="{63EE5EF2-EC3F-49B0-82B8-9A26EF9A73D2}">
      <dgm:prSet/>
      <dgm:spPr/>
      <dgm:t>
        <a:bodyPr/>
        <a:lstStyle/>
        <a:p>
          <a:endParaRPr lang="ru-RU"/>
        </a:p>
      </dgm:t>
    </dgm:pt>
    <dgm:pt modelId="{1691BB9F-75BF-4B69-80F3-87C34D0CCD08}" type="sibTrans" cxnId="{63EE5EF2-EC3F-49B0-82B8-9A26EF9A73D2}">
      <dgm:prSet/>
      <dgm:spPr/>
      <dgm:t>
        <a:bodyPr/>
        <a:lstStyle/>
        <a:p>
          <a:endParaRPr lang="ru-RU"/>
        </a:p>
      </dgm:t>
    </dgm:pt>
    <dgm:pt modelId="{97A3CF66-F280-4B41-BE2C-6143CB3F1E37}" type="pres">
      <dgm:prSet presAssocID="{D4340D81-67B2-446F-BE52-42579A662443}" presName="mainComposite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099B5A87-C2A8-43B7-B94F-98DFE736C60A}" type="pres">
      <dgm:prSet presAssocID="{D4340D81-67B2-446F-BE52-42579A662443}" presName="hierFlow" presStyleCnt="0"/>
      <dgm:spPr/>
    </dgm:pt>
    <dgm:pt modelId="{22CD19FC-96C2-4067-8E62-4B2ED5B18A88}" type="pres">
      <dgm:prSet presAssocID="{D4340D81-67B2-446F-BE52-42579A662443}" presName="hierChild1" presStyleCnt="0">
        <dgm:presLayoutVars>
          <dgm:chPref val="1"/>
          <dgm:animOne val="branch"/>
          <dgm:animLvl val="lvl"/>
        </dgm:presLayoutVars>
      </dgm:prSet>
      <dgm:spPr/>
    </dgm:pt>
    <dgm:pt modelId="{4FE33FA7-A17F-4F2F-8D94-E471E643AF9E}" type="pres">
      <dgm:prSet presAssocID="{E90976AD-AFF8-4B09-8F1E-5992ECD7C892}" presName="Name14" presStyleCnt="0"/>
      <dgm:spPr/>
    </dgm:pt>
    <dgm:pt modelId="{474483C5-A0F2-4898-BCF7-85F8B805A91D}" type="pres">
      <dgm:prSet presAssocID="{E90976AD-AFF8-4B09-8F1E-5992ECD7C892}" presName="level1Shap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2793F62C-DE89-46D9-9424-6305E63C57FA}" type="pres">
      <dgm:prSet presAssocID="{E90976AD-AFF8-4B09-8F1E-5992ECD7C892}" presName="hierChild2" presStyleCnt="0"/>
      <dgm:spPr/>
    </dgm:pt>
    <dgm:pt modelId="{73CB5844-3F48-46CB-B4AB-BD5AF8C2C134}" type="pres">
      <dgm:prSet presAssocID="{B96714CF-E7B8-4D92-8EA5-F2AF6C4E76FC}" presName="Name19" presStyleLbl="parChTrans1D2" presStyleIdx="0" presStyleCnt="3"/>
      <dgm:spPr/>
      <dgm:t>
        <a:bodyPr/>
        <a:lstStyle/>
        <a:p>
          <a:endParaRPr lang="ru-RU"/>
        </a:p>
      </dgm:t>
    </dgm:pt>
    <dgm:pt modelId="{DDF0F747-DEEE-4AAA-AEA0-C45DD673A6AC}" type="pres">
      <dgm:prSet presAssocID="{C76E4A91-D3BD-473B-AE89-3452DA87B2BC}" presName="Name21" presStyleCnt="0"/>
      <dgm:spPr/>
    </dgm:pt>
    <dgm:pt modelId="{EA1FB3B4-F920-4B92-8293-0284E7D37124}" type="pres">
      <dgm:prSet presAssocID="{C76E4A91-D3BD-473B-AE89-3452DA87B2BC}" presName="level2Shape" presStyleLbl="node2" presStyleIdx="0" presStyleCnt="3"/>
      <dgm:spPr/>
      <dgm:t>
        <a:bodyPr/>
        <a:lstStyle/>
        <a:p>
          <a:endParaRPr lang="ru-RU"/>
        </a:p>
      </dgm:t>
    </dgm:pt>
    <dgm:pt modelId="{627DA1BF-4554-46D1-9490-E5EAB7E02A74}" type="pres">
      <dgm:prSet presAssocID="{C76E4A91-D3BD-473B-AE89-3452DA87B2BC}" presName="hierChild3" presStyleCnt="0"/>
      <dgm:spPr/>
    </dgm:pt>
    <dgm:pt modelId="{B9BD50FA-5F07-46C1-A0D5-CF61AED77CC6}" type="pres">
      <dgm:prSet presAssocID="{42A848F1-8F6E-4C53-8626-C87E5C563313}" presName="Name19" presStyleLbl="parChTrans1D3" presStyleIdx="0" presStyleCnt="3"/>
      <dgm:spPr/>
      <dgm:t>
        <a:bodyPr/>
        <a:lstStyle/>
        <a:p>
          <a:endParaRPr lang="ru-RU"/>
        </a:p>
      </dgm:t>
    </dgm:pt>
    <dgm:pt modelId="{CE2FD43E-C2B0-4E11-B7F4-0012CB38A172}" type="pres">
      <dgm:prSet presAssocID="{CFBC2DBB-36FF-4F6C-B979-992236E1E603}" presName="Name21" presStyleCnt="0"/>
      <dgm:spPr/>
    </dgm:pt>
    <dgm:pt modelId="{95E66F81-FA68-4F64-AC1A-AC027DC23F20}" type="pres">
      <dgm:prSet presAssocID="{CFBC2DBB-36FF-4F6C-B979-992236E1E603}" presName="level2Shape" presStyleLbl="node3" presStyleIdx="0" presStyleCnt="3"/>
      <dgm:spPr/>
      <dgm:t>
        <a:bodyPr/>
        <a:lstStyle/>
        <a:p>
          <a:endParaRPr lang="ru-RU"/>
        </a:p>
      </dgm:t>
    </dgm:pt>
    <dgm:pt modelId="{F078DF9F-E05F-4EE4-B811-0175D3D48C24}" type="pres">
      <dgm:prSet presAssocID="{CFBC2DBB-36FF-4F6C-B979-992236E1E603}" presName="hierChild3" presStyleCnt="0"/>
      <dgm:spPr/>
    </dgm:pt>
    <dgm:pt modelId="{590CB34C-8926-466C-BC14-8704BBC66345}" type="pres">
      <dgm:prSet presAssocID="{FC50F9C3-49F4-4EEE-9638-D5268534138B}" presName="Name19" presStyleLbl="parChTrans1D4" presStyleIdx="0" presStyleCnt="2"/>
      <dgm:spPr/>
      <dgm:t>
        <a:bodyPr/>
        <a:lstStyle/>
        <a:p>
          <a:endParaRPr lang="ru-RU"/>
        </a:p>
      </dgm:t>
    </dgm:pt>
    <dgm:pt modelId="{65CE1FF4-F5BC-491E-9056-DBEF6F2D7397}" type="pres">
      <dgm:prSet presAssocID="{5857215E-752D-47D4-AFDE-5F600CD6F6BD}" presName="Name21" presStyleCnt="0"/>
      <dgm:spPr/>
    </dgm:pt>
    <dgm:pt modelId="{79A7BB99-4AC6-4B60-9F38-D92BC92EA48B}" type="pres">
      <dgm:prSet presAssocID="{5857215E-752D-47D4-AFDE-5F600CD6F6BD}" presName="level2Shape" presStyleLbl="node4" presStyleIdx="0" presStyleCnt="2" custLinFactX="36172" custLinFactNeighborX="100000" custLinFactNeighborY="9196"/>
      <dgm:spPr/>
      <dgm:t>
        <a:bodyPr/>
        <a:lstStyle/>
        <a:p>
          <a:endParaRPr lang="ru-RU"/>
        </a:p>
      </dgm:t>
    </dgm:pt>
    <dgm:pt modelId="{8B482080-65F2-49A1-97CF-4D35D1E0DBEB}" type="pres">
      <dgm:prSet presAssocID="{5857215E-752D-47D4-AFDE-5F600CD6F6BD}" presName="hierChild3" presStyleCnt="0"/>
      <dgm:spPr/>
    </dgm:pt>
    <dgm:pt modelId="{3425DF9B-C7C0-4B5A-A0B0-7F1F64D1D799}" type="pres">
      <dgm:prSet presAssocID="{3390126F-1108-47CC-9CF3-1EF295A3FCE1}" presName="Name19" presStyleLbl="parChTrans1D2" presStyleIdx="1" presStyleCnt="3"/>
      <dgm:spPr/>
      <dgm:t>
        <a:bodyPr/>
        <a:lstStyle/>
        <a:p>
          <a:endParaRPr lang="ru-RU"/>
        </a:p>
      </dgm:t>
    </dgm:pt>
    <dgm:pt modelId="{D66F0144-74F3-4447-A3DA-8F1E6D52F028}" type="pres">
      <dgm:prSet presAssocID="{3B60D491-5939-445F-B639-1CE191EDACF1}" presName="Name21" presStyleCnt="0"/>
      <dgm:spPr/>
    </dgm:pt>
    <dgm:pt modelId="{3EDB1BE6-1E37-4E1D-84D6-2A5790175367}" type="pres">
      <dgm:prSet presAssocID="{3B60D491-5939-445F-B639-1CE191EDACF1}" presName="level2Shape" presStyleLbl="node2" presStyleIdx="1" presStyleCnt="3"/>
      <dgm:spPr/>
      <dgm:t>
        <a:bodyPr/>
        <a:lstStyle/>
        <a:p>
          <a:endParaRPr lang="ru-RU"/>
        </a:p>
      </dgm:t>
    </dgm:pt>
    <dgm:pt modelId="{DADB5B05-074E-4F07-9D55-A9210122A880}" type="pres">
      <dgm:prSet presAssocID="{3B60D491-5939-445F-B639-1CE191EDACF1}" presName="hierChild3" presStyleCnt="0"/>
      <dgm:spPr/>
    </dgm:pt>
    <dgm:pt modelId="{9A549184-B602-42F2-8D03-BD9D1CF08428}" type="pres">
      <dgm:prSet presAssocID="{98291B2C-C791-42C8-B860-5F957D77CBC6}" presName="Name19" presStyleLbl="parChTrans1D3" presStyleIdx="1" presStyleCnt="3"/>
      <dgm:spPr/>
      <dgm:t>
        <a:bodyPr/>
        <a:lstStyle/>
        <a:p>
          <a:endParaRPr lang="ru-RU"/>
        </a:p>
      </dgm:t>
    </dgm:pt>
    <dgm:pt modelId="{B9984466-E000-464F-816C-678230456068}" type="pres">
      <dgm:prSet presAssocID="{1823F8F2-9D2B-45BD-9EE6-64A868832468}" presName="Name21" presStyleCnt="0"/>
      <dgm:spPr/>
    </dgm:pt>
    <dgm:pt modelId="{44F2445F-4A84-4BCD-A33F-6FAF8FA1D6C8}" type="pres">
      <dgm:prSet presAssocID="{1823F8F2-9D2B-45BD-9EE6-64A868832468}" presName="level2Shape" presStyleLbl="node3" presStyleIdx="1" presStyleCnt="3"/>
      <dgm:spPr/>
      <dgm:t>
        <a:bodyPr/>
        <a:lstStyle/>
        <a:p>
          <a:endParaRPr lang="ru-RU"/>
        </a:p>
      </dgm:t>
    </dgm:pt>
    <dgm:pt modelId="{2D7AED25-C03C-422F-A92C-CA9EE64D1045}" type="pres">
      <dgm:prSet presAssocID="{1823F8F2-9D2B-45BD-9EE6-64A868832468}" presName="hierChild3" presStyleCnt="0"/>
      <dgm:spPr/>
    </dgm:pt>
    <dgm:pt modelId="{78DF109C-5087-4986-9D6A-85798AAB60B8}" type="pres">
      <dgm:prSet presAssocID="{E9208663-2440-4C05-84BA-1183152C260E}" presName="Name19" presStyleLbl="parChTrans1D2" presStyleIdx="2" presStyleCnt="3"/>
      <dgm:spPr/>
      <dgm:t>
        <a:bodyPr/>
        <a:lstStyle/>
        <a:p>
          <a:endParaRPr lang="ru-RU"/>
        </a:p>
      </dgm:t>
    </dgm:pt>
    <dgm:pt modelId="{886AB585-8126-4276-A386-B54191282DFB}" type="pres">
      <dgm:prSet presAssocID="{6AC06B00-2F69-454A-A17D-6B7F6C4B4C6C}" presName="Name21" presStyleCnt="0"/>
      <dgm:spPr/>
    </dgm:pt>
    <dgm:pt modelId="{978999F6-4B3F-4905-940D-A360BD7FB710}" type="pres">
      <dgm:prSet presAssocID="{6AC06B00-2F69-454A-A17D-6B7F6C4B4C6C}" presName="level2Shape" presStyleLbl="node2" presStyleIdx="2" presStyleCnt="3"/>
      <dgm:spPr/>
      <dgm:t>
        <a:bodyPr/>
        <a:lstStyle/>
        <a:p>
          <a:endParaRPr lang="ru-RU"/>
        </a:p>
      </dgm:t>
    </dgm:pt>
    <dgm:pt modelId="{CAC7C67D-6F39-4C60-91CD-F48482164D7A}" type="pres">
      <dgm:prSet presAssocID="{6AC06B00-2F69-454A-A17D-6B7F6C4B4C6C}" presName="hierChild3" presStyleCnt="0"/>
      <dgm:spPr/>
    </dgm:pt>
    <dgm:pt modelId="{EA9CC16B-92D0-42B2-8A33-CC4552F7ABA2}" type="pres">
      <dgm:prSet presAssocID="{FA6D8D04-847C-478E-A2AE-1129D81635CF}" presName="Name19" presStyleLbl="parChTrans1D3" presStyleIdx="2" presStyleCnt="3"/>
      <dgm:spPr/>
      <dgm:t>
        <a:bodyPr/>
        <a:lstStyle/>
        <a:p>
          <a:endParaRPr lang="ru-RU"/>
        </a:p>
      </dgm:t>
    </dgm:pt>
    <dgm:pt modelId="{D22E7D6D-DC52-4528-92CB-2E827861FB8D}" type="pres">
      <dgm:prSet presAssocID="{621A19BA-45E2-4104-B73B-83FE2F58387F}" presName="Name21" presStyleCnt="0"/>
      <dgm:spPr/>
    </dgm:pt>
    <dgm:pt modelId="{90C5F935-DE32-497A-8553-6E7A7F66D5D3}" type="pres">
      <dgm:prSet presAssocID="{621A19BA-45E2-4104-B73B-83FE2F58387F}" presName="level2Shape" presStyleLbl="node3" presStyleIdx="2" presStyleCnt="3"/>
      <dgm:spPr/>
      <dgm:t>
        <a:bodyPr/>
        <a:lstStyle/>
        <a:p>
          <a:endParaRPr lang="ru-RU"/>
        </a:p>
      </dgm:t>
    </dgm:pt>
    <dgm:pt modelId="{0CA90049-681C-4E9E-9FD3-2E89F6AEC9F0}" type="pres">
      <dgm:prSet presAssocID="{621A19BA-45E2-4104-B73B-83FE2F58387F}" presName="hierChild3" presStyleCnt="0"/>
      <dgm:spPr/>
    </dgm:pt>
    <dgm:pt modelId="{1ABB2167-9C7C-4F2D-A5DB-47B49B2F0C6B}" type="pres">
      <dgm:prSet presAssocID="{748E1D28-A794-4E0C-89B3-C2989CFFD369}" presName="Name19" presStyleLbl="parChTrans1D4" presStyleIdx="1" presStyleCnt="2"/>
      <dgm:spPr/>
      <dgm:t>
        <a:bodyPr/>
        <a:lstStyle/>
        <a:p>
          <a:endParaRPr lang="ru-RU"/>
        </a:p>
      </dgm:t>
    </dgm:pt>
    <dgm:pt modelId="{F98F90D8-63BA-4FAC-99D8-C3ADDE99AD2B}" type="pres">
      <dgm:prSet presAssocID="{F4A8477A-EA50-46B9-825C-A6C86E373452}" presName="Name21" presStyleCnt="0"/>
      <dgm:spPr/>
    </dgm:pt>
    <dgm:pt modelId="{AEAFBC8E-3FCC-4F8E-999B-6455A91B8837}" type="pres">
      <dgm:prSet presAssocID="{F4A8477A-EA50-46B9-825C-A6C86E373452}" presName="level2Shape" presStyleLbl="node4" presStyleIdx="1" presStyleCnt="2" custLinFactX="-23828" custLinFactNeighborX="-100000" custLinFactNeighborY="978"/>
      <dgm:spPr/>
      <dgm:t>
        <a:bodyPr/>
        <a:lstStyle/>
        <a:p>
          <a:endParaRPr lang="ru-RU"/>
        </a:p>
      </dgm:t>
    </dgm:pt>
    <dgm:pt modelId="{86CB7024-F5CA-4407-8773-D09AB031A46E}" type="pres">
      <dgm:prSet presAssocID="{F4A8477A-EA50-46B9-825C-A6C86E373452}" presName="hierChild3" presStyleCnt="0"/>
      <dgm:spPr/>
    </dgm:pt>
    <dgm:pt modelId="{66B379F9-95C9-4566-8FBD-5220667B87FB}" type="pres">
      <dgm:prSet presAssocID="{D4340D81-67B2-446F-BE52-42579A662443}" presName="bgShapesFlow" presStyleCnt="0"/>
      <dgm:spPr/>
    </dgm:pt>
  </dgm:ptLst>
  <dgm:cxnLst>
    <dgm:cxn modelId="{26D34AE1-CA83-452A-B000-A100B1CA4631}" type="presOf" srcId="{3390126F-1108-47CC-9CF3-1EF295A3FCE1}" destId="{3425DF9B-C7C0-4B5A-A0B0-7F1F64D1D799}" srcOrd="0" destOrd="0" presId="urn:microsoft.com/office/officeart/2005/8/layout/hierarchy6"/>
    <dgm:cxn modelId="{82680538-92A4-48D6-BD52-BCC5F86F62D5}" type="presOf" srcId="{D4340D81-67B2-446F-BE52-42579A662443}" destId="{97A3CF66-F280-4B41-BE2C-6143CB3F1E37}" srcOrd="0" destOrd="0" presId="urn:microsoft.com/office/officeart/2005/8/layout/hierarchy6"/>
    <dgm:cxn modelId="{54503988-B58A-4342-92AE-5103C3C8FAF2}" type="presOf" srcId="{C76E4A91-D3BD-473B-AE89-3452DA87B2BC}" destId="{EA1FB3B4-F920-4B92-8293-0284E7D37124}" srcOrd="0" destOrd="0" presId="urn:microsoft.com/office/officeart/2005/8/layout/hierarchy6"/>
    <dgm:cxn modelId="{AB311F06-B99A-4CB7-BADB-DB06AF3C874D}" type="presOf" srcId="{E9208663-2440-4C05-84BA-1183152C260E}" destId="{78DF109C-5087-4986-9D6A-85798AAB60B8}" srcOrd="0" destOrd="0" presId="urn:microsoft.com/office/officeart/2005/8/layout/hierarchy6"/>
    <dgm:cxn modelId="{2FA3D74C-EB21-4AC2-883D-9178A7057318}" type="presOf" srcId="{42A848F1-8F6E-4C53-8626-C87E5C563313}" destId="{B9BD50FA-5F07-46C1-A0D5-CF61AED77CC6}" srcOrd="0" destOrd="0" presId="urn:microsoft.com/office/officeart/2005/8/layout/hierarchy6"/>
    <dgm:cxn modelId="{1A247C28-546A-4BA0-AFB3-C2B5DBD48F26}" srcId="{6AC06B00-2F69-454A-A17D-6B7F6C4B4C6C}" destId="{621A19BA-45E2-4104-B73B-83FE2F58387F}" srcOrd="0" destOrd="0" parTransId="{FA6D8D04-847C-478E-A2AE-1129D81635CF}" sibTransId="{9E9CF8E3-0272-41A9-865D-F0612200D2CE}"/>
    <dgm:cxn modelId="{1E31889F-BCFE-43B5-B202-51B0139565CA}" type="presOf" srcId="{5857215E-752D-47D4-AFDE-5F600CD6F6BD}" destId="{79A7BB99-4AC6-4B60-9F38-D92BC92EA48B}" srcOrd="0" destOrd="0" presId="urn:microsoft.com/office/officeart/2005/8/layout/hierarchy6"/>
    <dgm:cxn modelId="{7D40EC15-E881-4FBB-B9BB-9787247E75D2}" type="presOf" srcId="{FC50F9C3-49F4-4EEE-9638-D5268534138B}" destId="{590CB34C-8926-466C-BC14-8704BBC66345}" srcOrd="0" destOrd="0" presId="urn:microsoft.com/office/officeart/2005/8/layout/hierarchy6"/>
    <dgm:cxn modelId="{93A81627-E88A-4DE8-878A-6515ADA0DB70}" type="presOf" srcId="{3B60D491-5939-445F-B639-1CE191EDACF1}" destId="{3EDB1BE6-1E37-4E1D-84D6-2A5790175367}" srcOrd="0" destOrd="0" presId="urn:microsoft.com/office/officeart/2005/8/layout/hierarchy6"/>
    <dgm:cxn modelId="{1C30E237-13A1-4BDC-BFE2-7A0545861334}" srcId="{CFBC2DBB-36FF-4F6C-B979-992236E1E603}" destId="{5857215E-752D-47D4-AFDE-5F600CD6F6BD}" srcOrd="0" destOrd="0" parTransId="{FC50F9C3-49F4-4EEE-9638-D5268534138B}" sibTransId="{FA43717B-94E2-45AE-9947-5F8881A6235D}"/>
    <dgm:cxn modelId="{8616EEBF-56E0-4EF4-8A63-67071975BA24}" srcId="{C76E4A91-D3BD-473B-AE89-3452DA87B2BC}" destId="{CFBC2DBB-36FF-4F6C-B979-992236E1E603}" srcOrd="0" destOrd="0" parTransId="{42A848F1-8F6E-4C53-8626-C87E5C563313}" sibTransId="{383C4D4D-C0B6-460B-AFA4-65D152F9E37A}"/>
    <dgm:cxn modelId="{87C2B0C9-0E66-4E41-8A61-F13EB162360D}" type="presOf" srcId="{B96714CF-E7B8-4D92-8EA5-F2AF6C4E76FC}" destId="{73CB5844-3F48-46CB-B4AB-BD5AF8C2C134}" srcOrd="0" destOrd="0" presId="urn:microsoft.com/office/officeart/2005/8/layout/hierarchy6"/>
    <dgm:cxn modelId="{5A9808E6-4F1E-4BC8-92B5-EAAE4576C5A6}" type="presOf" srcId="{1823F8F2-9D2B-45BD-9EE6-64A868832468}" destId="{44F2445F-4A84-4BCD-A33F-6FAF8FA1D6C8}" srcOrd="0" destOrd="0" presId="urn:microsoft.com/office/officeart/2005/8/layout/hierarchy6"/>
    <dgm:cxn modelId="{66E8C63D-85BF-46C2-9BEA-745D13AB54D4}" srcId="{E90976AD-AFF8-4B09-8F1E-5992ECD7C892}" destId="{6AC06B00-2F69-454A-A17D-6B7F6C4B4C6C}" srcOrd="2" destOrd="0" parTransId="{E9208663-2440-4C05-84BA-1183152C260E}" sibTransId="{2024EF0C-7638-4FAB-BBD3-C6A2432CBFB9}"/>
    <dgm:cxn modelId="{DD800981-4E30-4002-844C-8BA0F02B9E11}" type="presOf" srcId="{748E1D28-A794-4E0C-89B3-C2989CFFD369}" destId="{1ABB2167-9C7C-4F2D-A5DB-47B49B2F0C6B}" srcOrd="0" destOrd="0" presId="urn:microsoft.com/office/officeart/2005/8/layout/hierarchy6"/>
    <dgm:cxn modelId="{DAB2E137-41AA-45E2-B98E-85E20A17F584}" srcId="{D4340D81-67B2-446F-BE52-42579A662443}" destId="{E90976AD-AFF8-4B09-8F1E-5992ECD7C892}" srcOrd="0" destOrd="0" parTransId="{77FF0421-546C-4A51-87AD-762A8CCAE592}" sibTransId="{36DBCAE2-EAFC-43EE-BEA0-60949DD0A81A}"/>
    <dgm:cxn modelId="{1F1783C4-7A38-45F1-B6C0-502D78487520}" type="presOf" srcId="{621A19BA-45E2-4104-B73B-83FE2F58387F}" destId="{90C5F935-DE32-497A-8553-6E7A7F66D5D3}" srcOrd="0" destOrd="0" presId="urn:microsoft.com/office/officeart/2005/8/layout/hierarchy6"/>
    <dgm:cxn modelId="{6C83F516-FDF4-4579-94AA-1D60BB1E1D0E}" type="presOf" srcId="{F4A8477A-EA50-46B9-825C-A6C86E373452}" destId="{AEAFBC8E-3FCC-4F8E-999B-6455A91B8837}" srcOrd="0" destOrd="0" presId="urn:microsoft.com/office/officeart/2005/8/layout/hierarchy6"/>
    <dgm:cxn modelId="{63EE5EF2-EC3F-49B0-82B8-9A26EF9A73D2}" srcId="{621A19BA-45E2-4104-B73B-83FE2F58387F}" destId="{F4A8477A-EA50-46B9-825C-A6C86E373452}" srcOrd="0" destOrd="0" parTransId="{748E1D28-A794-4E0C-89B3-C2989CFFD369}" sibTransId="{1691BB9F-75BF-4B69-80F3-87C34D0CCD08}"/>
    <dgm:cxn modelId="{6F03293F-D686-40B4-8C4C-54B24D39317B}" type="presOf" srcId="{CFBC2DBB-36FF-4F6C-B979-992236E1E603}" destId="{95E66F81-FA68-4F64-AC1A-AC027DC23F20}" srcOrd="0" destOrd="0" presId="urn:microsoft.com/office/officeart/2005/8/layout/hierarchy6"/>
    <dgm:cxn modelId="{C6E4722B-D3F2-4D8C-A2D2-B1DC01E6D3F4}" srcId="{3B60D491-5939-445F-B639-1CE191EDACF1}" destId="{1823F8F2-9D2B-45BD-9EE6-64A868832468}" srcOrd="0" destOrd="0" parTransId="{98291B2C-C791-42C8-B860-5F957D77CBC6}" sibTransId="{BF62BF0E-369E-4BAE-A402-6D2EE8CC3E18}"/>
    <dgm:cxn modelId="{515315E0-45A4-425D-A36D-DDB058454B6B}" type="presOf" srcId="{E90976AD-AFF8-4B09-8F1E-5992ECD7C892}" destId="{474483C5-A0F2-4898-BCF7-85F8B805A91D}" srcOrd="0" destOrd="0" presId="urn:microsoft.com/office/officeart/2005/8/layout/hierarchy6"/>
    <dgm:cxn modelId="{D6AACFAB-D602-461F-A894-51ED2EA3A148}" type="presOf" srcId="{98291B2C-C791-42C8-B860-5F957D77CBC6}" destId="{9A549184-B602-42F2-8D03-BD9D1CF08428}" srcOrd="0" destOrd="0" presId="urn:microsoft.com/office/officeart/2005/8/layout/hierarchy6"/>
    <dgm:cxn modelId="{BA30E435-241B-4795-9492-4CBDDAAC5567}" srcId="{E90976AD-AFF8-4B09-8F1E-5992ECD7C892}" destId="{C76E4A91-D3BD-473B-AE89-3452DA87B2BC}" srcOrd="0" destOrd="0" parTransId="{B96714CF-E7B8-4D92-8EA5-F2AF6C4E76FC}" sibTransId="{24406822-B4AD-4FFB-A5F6-D89CF0D9BEEE}"/>
    <dgm:cxn modelId="{18221B18-553B-487B-AC1A-5FE086E559D8}" type="presOf" srcId="{FA6D8D04-847C-478E-A2AE-1129D81635CF}" destId="{EA9CC16B-92D0-42B2-8A33-CC4552F7ABA2}" srcOrd="0" destOrd="0" presId="urn:microsoft.com/office/officeart/2005/8/layout/hierarchy6"/>
    <dgm:cxn modelId="{29ADEC98-7AFB-4F5C-B179-15C6C7F80B62}" srcId="{E90976AD-AFF8-4B09-8F1E-5992ECD7C892}" destId="{3B60D491-5939-445F-B639-1CE191EDACF1}" srcOrd="1" destOrd="0" parTransId="{3390126F-1108-47CC-9CF3-1EF295A3FCE1}" sibTransId="{292B89B9-E6A3-4135-9AF4-C6A7E9762C3D}"/>
    <dgm:cxn modelId="{A82B8968-2ECA-428F-8D55-75B9F155FA11}" type="presOf" srcId="{6AC06B00-2F69-454A-A17D-6B7F6C4B4C6C}" destId="{978999F6-4B3F-4905-940D-A360BD7FB710}" srcOrd="0" destOrd="0" presId="urn:microsoft.com/office/officeart/2005/8/layout/hierarchy6"/>
    <dgm:cxn modelId="{19E3AE4D-0B7A-4082-8343-5F3B9544F9F1}" type="presParOf" srcId="{97A3CF66-F280-4B41-BE2C-6143CB3F1E37}" destId="{099B5A87-C2A8-43B7-B94F-98DFE736C60A}" srcOrd="0" destOrd="0" presId="urn:microsoft.com/office/officeart/2005/8/layout/hierarchy6"/>
    <dgm:cxn modelId="{523A2728-E64D-49E0-BB6E-3FDB6977CFCE}" type="presParOf" srcId="{099B5A87-C2A8-43B7-B94F-98DFE736C60A}" destId="{22CD19FC-96C2-4067-8E62-4B2ED5B18A88}" srcOrd="0" destOrd="0" presId="urn:microsoft.com/office/officeart/2005/8/layout/hierarchy6"/>
    <dgm:cxn modelId="{C18E53D0-F853-42CA-A969-30A31AC0715F}" type="presParOf" srcId="{22CD19FC-96C2-4067-8E62-4B2ED5B18A88}" destId="{4FE33FA7-A17F-4F2F-8D94-E471E643AF9E}" srcOrd="0" destOrd="0" presId="urn:microsoft.com/office/officeart/2005/8/layout/hierarchy6"/>
    <dgm:cxn modelId="{E7F9A72A-2946-49EC-97C9-4EF90C6A0CF2}" type="presParOf" srcId="{4FE33FA7-A17F-4F2F-8D94-E471E643AF9E}" destId="{474483C5-A0F2-4898-BCF7-85F8B805A91D}" srcOrd="0" destOrd="0" presId="urn:microsoft.com/office/officeart/2005/8/layout/hierarchy6"/>
    <dgm:cxn modelId="{C0499F72-E83F-4F44-A4E4-47B6E8CC22B6}" type="presParOf" srcId="{4FE33FA7-A17F-4F2F-8D94-E471E643AF9E}" destId="{2793F62C-DE89-46D9-9424-6305E63C57FA}" srcOrd="1" destOrd="0" presId="urn:microsoft.com/office/officeart/2005/8/layout/hierarchy6"/>
    <dgm:cxn modelId="{0CA4A252-FC7E-4DF2-98F8-5359CE9A3A40}" type="presParOf" srcId="{2793F62C-DE89-46D9-9424-6305E63C57FA}" destId="{73CB5844-3F48-46CB-B4AB-BD5AF8C2C134}" srcOrd="0" destOrd="0" presId="urn:microsoft.com/office/officeart/2005/8/layout/hierarchy6"/>
    <dgm:cxn modelId="{8F5C79B7-6DF1-405A-8879-F0DDB16A1A00}" type="presParOf" srcId="{2793F62C-DE89-46D9-9424-6305E63C57FA}" destId="{DDF0F747-DEEE-4AAA-AEA0-C45DD673A6AC}" srcOrd="1" destOrd="0" presId="urn:microsoft.com/office/officeart/2005/8/layout/hierarchy6"/>
    <dgm:cxn modelId="{973E9BC7-071F-4B2B-820E-FE124DE32777}" type="presParOf" srcId="{DDF0F747-DEEE-4AAA-AEA0-C45DD673A6AC}" destId="{EA1FB3B4-F920-4B92-8293-0284E7D37124}" srcOrd="0" destOrd="0" presId="urn:microsoft.com/office/officeart/2005/8/layout/hierarchy6"/>
    <dgm:cxn modelId="{44B37E56-DA43-41E6-A3E2-C23080CB066E}" type="presParOf" srcId="{DDF0F747-DEEE-4AAA-AEA0-C45DD673A6AC}" destId="{627DA1BF-4554-46D1-9490-E5EAB7E02A74}" srcOrd="1" destOrd="0" presId="urn:microsoft.com/office/officeart/2005/8/layout/hierarchy6"/>
    <dgm:cxn modelId="{2232D57B-9C2C-47C5-881E-887106CA2EA0}" type="presParOf" srcId="{627DA1BF-4554-46D1-9490-E5EAB7E02A74}" destId="{B9BD50FA-5F07-46C1-A0D5-CF61AED77CC6}" srcOrd="0" destOrd="0" presId="urn:microsoft.com/office/officeart/2005/8/layout/hierarchy6"/>
    <dgm:cxn modelId="{37B1239A-A0F4-45AB-B13A-6FBA8D4CDBC3}" type="presParOf" srcId="{627DA1BF-4554-46D1-9490-E5EAB7E02A74}" destId="{CE2FD43E-C2B0-4E11-B7F4-0012CB38A172}" srcOrd="1" destOrd="0" presId="urn:microsoft.com/office/officeart/2005/8/layout/hierarchy6"/>
    <dgm:cxn modelId="{08768B61-CBE9-4F17-81C1-858632D08026}" type="presParOf" srcId="{CE2FD43E-C2B0-4E11-B7F4-0012CB38A172}" destId="{95E66F81-FA68-4F64-AC1A-AC027DC23F20}" srcOrd="0" destOrd="0" presId="urn:microsoft.com/office/officeart/2005/8/layout/hierarchy6"/>
    <dgm:cxn modelId="{1939AAC2-6FA0-48FB-878E-3A16462B3194}" type="presParOf" srcId="{CE2FD43E-C2B0-4E11-B7F4-0012CB38A172}" destId="{F078DF9F-E05F-4EE4-B811-0175D3D48C24}" srcOrd="1" destOrd="0" presId="urn:microsoft.com/office/officeart/2005/8/layout/hierarchy6"/>
    <dgm:cxn modelId="{FF770347-3E9D-498E-B5A6-BE3FDD30E949}" type="presParOf" srcId="{F078DF9F-E05F-4EE4-B811-0175D3D48C24}" destId="{590CB34C-8926-466C-BC14-8704BBC66345}" srcOrd="0" destOrd="0" presId="urn:microsoft.com/office/officeart/2005/8/layout/hierarchy6"/>
    <dgm:cxn modelId="{CFD96822-4BAA-4E9D-9540-AB946564B8AC}" type="presParOf" srcId="{F078DF9F-E05F-4EE4-B811-0175D3D48C24}" destId="{65CE1FF4-F5BC-491E-9056-DBEF6F2D7397}" srcOrd="1" destOrd="0" presId="urn:microsoft.com/office/officeart/2005/8/layout/hierarchy6"/>
    <dgm:cxn modelId="{9E2EFCC7-38B5-49B3-911F-2764011B4B14}" type="presParOf" srcId="{65CE1FF4-F5BC-491E-9056-DBEF6F2D7397}" destId="{79A7BB99-4AC6-4B60-9F38-D92BC92EA48B}" srcOrd="0" destOrd="0" presId="urn:microsoft.com/office/officeart/2005/8/layout/hierarchy6"/>
    <dgm:cxn modelId="{B5C96E7E-DF7E-43EF-A7C6-23E397C44A42}" type="presParOf" srcId="{65CE1FF4-F5BC-491E-9056-DBEF6F2D7397}" destId="{8B482080-65F2-49A1-97CF-4D35D1E0DBEB}" srcOrd="1" destOrd="0" presId="urn:microsoft.com/office/officeart/2005/8/layout/hierarchy6"/>
    <dgm:cxn modelId="{9F302157-FE0F-40D6-A59C-CBDAD8030B62}" type="presParOf" srcId="{2793F62C-DE89-46D9-9424-6305E63C57FA}" destId="{3425DF9B-C7C0-4B5A-A0B0-7F1F64D1D799}" srcOrd="2" destOrd="0" presId="urn:microsoft.com/office/officeart/2005/8/layout/hierarchy6"/>
    <dgm:cxn modelId="{10DA9575-229F-49A0-9055-E04733C7A68A}" type="presParOf" srcId="{2793F62C-DE89-46D9-9424-6305E63C57FA}" destId="{D66F0144-74F3-4447-A3DA-8F1E6D52F028}" srcOrd="3" destOrd="0" presId="urn:microsoft.com/office/officeart/2005/8/layout/hierarchy6"/>
    <dgm:cxn modelId="{9A10B839-D794-40D6-AF1B-62DE314DA6D3}" type="presParOf" srcId="{D66F0144-74F3-4447-A3DA-8F1E6D52F028}" destId="{3EDB1BE6-1E37-4E1D-84D6-2A5790175367}" srcOrd="0" destOrd="0" presId="urn:microsoft.com/office/officeart/2005/8/layout/hierarchy6"/>
    <dgm:cxn modelId="{21021E28-BF6A-4323-9CED-862416F25D59}" type="presParOf" srcId="{D66F0144-74F3-4447-A3DA-8F1E6D52F028}" destId="{DADB5B05-074E-4F07-9D55-A9210122A880}" srcOrd="1" destOrd="0" presId="urn:microsoft.com/office/officeart/2005/8/layout/hierarchy6"/>
    <dgm:cxn modelId="{8AABC0C3-C75D-4ADE-B27F-D771EB7021A4}" type="presParOf" srcId="{DADB5B05-074E-4F07-9D55-A9210122A880}" destId="{9A549184-B602-42F2-8D03-BD9D1CF08428}" srcOrd="0" destOrd="0" presId="urn:microsoft.com/office/officeart/2005/8/layout/hierarchy6"/>
    <dgm:cxn modelId="{C54C3DC5-6F5C-4111-B76C-87DFD170B123}" type="presParOf" srcId="{DADB5B05-074E-4F07-9D55-A9210122A880}" destId="{B9984466-E000-464F-816C-678230456068}" srcOrd="1" destOrd="0" presId="urn:microsoft.com/office/officeart/2005/8/layout/hierarchy6"/>
    <dgm:cxn modelId="{78F4156A-94F4-42A2-822D-B4C5E52DA0E1}" type="presParOf" srcId="{B9984466-E000-464F-816C-678230456068}" destId="{44F2445F-4A84-4BCD-A33F-6FAF8FA1D6C8}" srcOrd="0" destOrd="0" presId="urn:microsoft.com/office/officeart/2005/8/layout/hierarchy6"/>
    <dgm:cxn modelId="{EB953811-3117-4221-B509-7927A3B83667}" type="presParOf" srcId="{B9984466-E000-464F-816C-678230456068}" destId="{2D7AED25-C03C-422F-A92C-CA9EE64D1045}" srcOrd="1" destOrd="0" presId="urn:microsoft.com/office/officeart/2005/8/layout/hierarchy6"/>
    <dgm:cxn modelId="{9C1CC3D1-658E-4CD4-8D62-D6AE9BA64FB0}" type="presParOf" srcId="{2793F62C-DE89-46D9-9424-6305E63C57FA}" destId="{78DF109C-5087-4986-9D6A-85798AAB60B8}" srcOrd="4" destOrd="0" presId="urn:microsoft.com/office/officeart/2005/8/layout/hierarchy6"/>
    <dgm:cxn modelId="{B53A628E-1D45-4FC0-9764-74B357974BB9}" type="presParOf" srcId="{2793F62C-DE89-46D9-9424-6305E63C57FA}" destId="{886AB585-8126-4276-A386-B54191282DFB}" srcOrd="5" destOrd="0" presId="urn:microsoft.com/office/officeart/2005/8/layout/hierarchy6"/>
    <dgm:cxn modelId="{1FE4DBF4-4840-4B21-8534-B4F48EB58532}" type="presParOf" srcId="{886AB585-8126-4276-A386-B54191282DFB}" destId="{978999F6-4B3F-4905-940D-A360BD7FB710}" srcOrd="0" destOrd="0" presId="urn:microsoft.com/office/officeart/2005/8/layout/hierarchy6"/>
    <dgm:cxn modelId="{1A4B6655-DDD7-4D6C-86FD-29C24489F1D9}" type="presParOf" srcId="{886AB585-8126-4276-A386-B54191282DFB}" destId="{CAC7C67D-6F39-4C60-91CD-F48482164D7A}" srcOrd="1" destOrd="0" presId="urn:microsoft.com/office/officeart/2005/8/layout/hierarchy6"/>
    <dgm:cxn modelId="{4E3B89AD-C4DD-43D4-9F35-D30B008C1DA0}" type="presParOf" srcId="{CAC7C67D-6F39-4C60-91CD-F48482164D7A}" destId="{EA9CC16B-92D0-42B2-8A33-CC4552F7ABA2}" srcOrd="0" destOrd="0" presId="urn:microsoft.com/office/officeart/2005/8/layout/hierarchy6"/>
    <dgm:cxn modelId="{C894F654-1905-4891-A8AB-7B96D8D80BCE}" type="presParOf" srcId="{CAC7C67D-6F39-4C60-91CD-F48482164D7A}" destId="{D22E7D6D-DC52-4528-92CB-2E827861FB8D}" srcOrd="1" destOrd="0" presId="urn:microsoft.com/office/officeart/2005/8/layout/hierarchy6"/>
    <dgm:cxn modelId="{D0E2709C-886A-4649-AC75-D7408E590390}" type="presParOf" srcId="{D22E7D6D-DC52-4528-92CB-2E827861FB8D}" destId="{90C5F935-DE32-497A-8553-6E7A7F66D5D3}" srcOrd="0" destOrd="0" presId="urn:microsoft.com/office/officeart/2005/8/layout/hierarchy6"/>
    <dgm:cxn modelId="{AA136AD6-988F-4E9F-8D8F-1F75AAAE55C6}" type="presParOf" srcId="{D22E7D6D-DC52-4528-92CB-2E827861FB8D}" destId="{0CA90049-681C-4E9E-9FD3-2E89F6AEC9F0}" srcOrd="1" destOrd="0" presId="urn:microsoft.com/office/officeart/2005/8/layout/hierarchy6"/>
    <dgm:cxn modelId="{E14B124D-B1C1-43C9-B7A6-5FD12DAD3291}" type="presParOf" srcId="{0CA90049-681C-4E9E-9FD3-2E89F6AEC9F0}" destId="{1ABB2167-9C7C-4F2D-A5DB-47B49B2F0C6B}" srcOrd="0" destOrd="0" presId="urn:microsoft.com/office/officeart/2005/8/layout/hierarchy6"/>
    <dgm:cxn modelId="{17F2D0F4-E144-4A9C-AC83-C58B866FC001}" type="presParOf" srcId="{0CA90049-681C-4E9E-9FD3-2E89F6AEC9F0}" destId="{F98F90D8-63BA-4FAC-99D8-C3ADDE99AD2B}" srcOrd="1" destOrd="0" presId="urn:microsoft.com/office/officeart/2005/8/layout/hierarchy6"/>
    <dgm:cxn modelId="{F6F33793-6BE5-4868-97D3-61BF88BEE53E}" type="presParOf" srcId="{F98F90D8-63BA-4FAC-99D8-C3ADDE99AD2B}" destId="{AEAFBC8E-3FCC-4F8E-999B-6455A91B8837}" srcOrd="0" destOrd="0" presId="urn:microsoft.com/office/officeart/2005/8/layout/hierarchy6"/>
    <dgm:cxn modelId="{07599670-9427-4729-886D-09AF42DAA023}" type="presParOf" srcId="{F98F90D8-63BA-4FAC-99D8-C3ADDE99AD2B}" destId="{86CB7024-F5CA-4407-8773-D09AB031A46E}" srcOrd="1" destOrd="0" presId="urn:microsoft.com/office/officeart/2005/8/layout/hierarchy6"/>
    <dgm:cxn modelId="{5E50393C-A310-49CA-93C0-15FA11BB6971}" type="presParOf" srcId="{97A3CF66-F280-4B41-BE2C-6143CB3F1E37}" destId="{66B379F9-95C9-4566-8FBD-5220667B87FB}" srcOrd="1" destOrd="0" presId="urn:microsoft.com/office/officeart/2005/8/layout/hierarchy6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5DE7A279-1FBF-4F8E-AC5E-D194C92EEA56}" type="doc">
      <dgm:prSet loTypeId="urn:microsoft.com/office/officeart/2005/8/layout/hierarchy6" loCatId="hierarchy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052A26A6-01A4-4DF3-903D-121511871562}">
      <dgm:prSet phldrT="[Текст]" custT="1"/>
      <dgm:spPr/>
      <dgm:t>
        <a:bodyPr/>
        <a:lstStyle/>
        <a:p>
          <a:r>
            <a:rPr lang="ru-RU" sz="1400" b="1" dirty="0"/>
            <a:t>Вступление</a:t>
          </a:r>
        </a:p>
      </dgm:t>
    </dgm:pt>
    <dgm:pt modelId="{A2C883AB-FDFE-4B88-A447-B52E2870ACCA}" type="parTrans" cxnId="{5B6AA294-A2AC-4D50-A312-7132A365602F}">
      <dgm:prSet/>
      <dgm:spPr/>
      <dgm:t>
        <a:bodyPr/>
        <a:lstStyle/>
        <a:p>
          <a:endParaRPr lang="ru-RU"/>
        </a:p>
      </dgm:t>
    </dgm:pt>
    <dgm:pt modelId="{F90D0111-BD38-4467-90DE-CDC3C9F60674}" type="sibTrans" cxnId="{5B6AA294-A2AC-4D50-A312-7132A365602F}">
      <dgm:prSet/>
      <dgm:spPr/>
      <dgm:t>
        <a:bodyPr/>
        <a:lstStyle/>
        <a:p>
          <a:endParaRPr lang="ru-RU"/>
        </a:p>
      </dgm:t>
    </dgm:pt>
    <dgm:pt modelId="{8A3528BA-177A-4C22-AEB4-8895297E3108}">
      <dgm:prSet phldrT="[Текст]"/>
      <dgm:spPr/>
      <dgm:t>
        <a:bodyPr/>
        <a:lstStyle/>
        <a:p>
          <a:r>
            <a:rPr lang="ru-RU" b="1" dirty="0"/>
            <a:t>Историческое</a:t>
          </a:r>
        </a:p>
      </dgm:t>
    </dgm:pt>
    <dgm:pt modelId="{E635D791-8B2A-4E7B-90E8-3EE9EFC0C803}" type="parTrans" cxnId="{00A39141-7CAD-4037-8DFE-E616000943C8}">
      <dgm:prSet/>
      <dgm:spPr/>
      <dgm:t>
        <a:bodyPr/>
        <a:lstStyle/>
        <a:p>
          <a:endParaRPr lang="ru-RU"/>
        </a:p>
      </dgm:t>
    </dgm:pt>
    <dgm:pt modelId="{04878FA6-5918-4B29-B908-EE038CF81BDA}" type="sibTrans" cxnId="{00A39141-7CAD-4037-8DFE-E616000943C8}">
      <dgm:prSet/>
      <dgm:spPr/>
      <dgm:t>
        <a:bodyPr/>
        <a:lstStyle/>
        <a:p>
          <a:endParaRPr lang="ru-RU"/>
        </a:p>
      </dgm:t>
    </dgm:pt>
    <dgm:pt modelId="{0FEF6E97-D8D7-4177-914B-5007F1CDB59E}">
      <dgm:prSet phldrT="[Текст]"/>
      <dgm:spPr/>
      <dgm:t>
        <a:bodyPr/>
        <a:lstStyle/>
        <a:p>
          <a:r>
            <a:rPr lang="ru-RU" b="1" dirty="0"/>
            <a:t>Биографическое</a:t>
          </a:r>
        </a:p>
      </dgm:t>
    </dgm:pt>
    <dgm:pt modelId="{A3F333A1-95A0-4953-9EC1-B09B9CCE4890}" type="parTrans" cxnId="{61FC7870-41C0-4226-BC8D-A3B4FFF22B69}">
      <dgm:prSet/>
      <dgm:spPr/>
      <dgm:t>
        <a:bodyPr/>
        <a:lstStyle/>
        <a:p>
          <a:endParaRPr lang="ru-RU"/>
        </a:p>
      </dgm:t>
    </dgm:pt>
    <dgm:pt modelId="{F9D42DD6-8CDF-4BC5-A39D-C5A4E5E283A9}" type="sibTrans" cxnId="{61FC7870-41C0-4226-BC8D-A3B4FFF22B69}">
      <dgm:prSet/>
      <dgm:spPr/>
      <dgm:t>
        <a:bodyPr/>
        <a:lstStyle/>
        <a:p>
          <a:endParaRPr lang="ru-RU"/>
        </a:p>
      </dgm:t>
    </dgm:pt>
    <dgm:pt modelId="{64F93C56-A1AE-4CF6-A606-98E0D7D0079F}">
      <dgm:prSet/>
      <dgm:spPr/>
      <dgm:t>
        <a:bodyPr/>
        <a:lstStyle/>
        <a:p>
          <a:r>
            <a:rPr lang="ru-RU" b="1" dirty="0"/>
            <a:t>Аналитическое</a:t>
          </a:r>
        </a:p>
      </dgm:t>
    </dgm:pt>
    <dgm:pt modelId="{63DE41A9-88B7-4D9E-AB98-746C02EAD9FF}" type="parTrans" cxnId="{3BED5571-8C33-4D7B-B2F6-9CA9B4F5C974}">
      <dgm:prSet/>
      <dgm:spPr/>
      <dgm:t>
        <a:bodyPr/>
        <a:lstStyle/>
        <a:p>
          <a:endParaRPr lang="ru-RU"/>
        </a:p>
      </dgm:t>
    </dgm:pt>
    <dgm:pt modelId="{A80582F8-29BC-4984-9CA1-BE2DF67EF6C4}" type="sibTrans" cxnId="{3BED5571-8C33-4D7B-B2F6-9CA9B4F5C974}">
      <dgm:prSet/>
      <dgm:spPr/>
      <dgm:t>
        <a:bodyPr/>
        <a:lstStyle/>
        <a:p>
          <a:endParaRPr lang="ru-RU"/>
        </a:p>
      </dgm:t>
    </dgm:pt>
    <dgm:pt modelId="{863F5D7C-7862-4CDD-9E0A-E3C1B76E6D83}">
      <dgm:prSet/>
      <dgm:spPr/>
      <dgm:t>
        <a:bodyPr/>
        <a:lstStyle/>
        <a:p>
          <a:r>
            <a:rPr lang="ru-RU" b="1" dirty="0"/>
            <a:t>Цитатное</a:t>
          </a:r>
        </a:p>
      </dgm:t>
    </dgm:pt>
    <dgm:pt modelId="{A56DCE24-256F-4BA7-996B-1212F552CB38}" type="parTrans" cxnId="{1B75D3BE-997B-49F3-9887-00B5F22D3049}">
      <dgm:prSet/>
      <dgm:spPr/>
      <dgm:t>
        <a:bodyPr/>
        <a:lstStyle/>
        <a:p>
          <a:endParaRPr lang="ru-RU"/>
        </a:p>
      </dgm:t>
    </dgm:pt>
    <dgm:pt modelId="{9DE5FFE8-AB6E-4A8B-A180-B27493665B76}" type="sibTrans" cxnId="{1B75D3BE-997B-49F3-9887-00B5F22D3049}">
      <dgm:prSet/>
      <dgm:spPr/>
      <dgm:t>
        <a:bodyPr/>
        <a:lstStyle/>
        <a:p>
          <a:endParaRPr lang="ru-RU"/>
        </a:p>
      </dgm:t>
    </dgm:pt>
    <dgm:pt modelId="{1F5F18B9-F70C-4960-A806-98FB6982DF2D}">
      <dgm:prSet/>
      <dgm:spPr/>
      <dgm:t>
        <a:bodyPr/>
        <a:lstStyle/>
        <a:p>
          <a:r>
            <a:rPr lang="ru-RU" b="1" dirty="0"/>
            <a:t>Личностное</a:t>
          </a:r>
        </a:p>
      </dgm:t>
    </dgm:pt>
    <dgm:pt modelId="{7A12B8E9-1A8F-4FC5-8253-74CD3BFA2B7C}" type="parTrans" cxnId="{3CD13C5C-590D-4957-8949-162B1E7E6E15}">
      <dgm:prSet/>
      <dgm:spPr/>
      <dgm:t>
        <a:bodyPr/>
        <a:lstStyle/>
        <a:p>
          <a:endParaRPr lang="ru-RU"/>
        </a:p>
      </dgm:t>
    </dgm:pt>
    <dgm:pt modelId="{68600C60-C0E6-4065-8E10-BA447A630937}" type="sibTrans" cxnId="{3CD13C5C-590D-4957-8949-162B1E7E6E15}">
      <dgm:prSet/>
      <dgm:spPr/>
      <dgm:t>
        <a:bodyPr/>
        <a:lstStyle/>
        <a:p>
          <a:endParaRPr lang="ru-RU"/>
        </a:p>
      </dgm:t>
    </dgm:pt>
    <dgm:pt modelId="{E550258F-7F02-409D-AC07-ECA9D7FCBF49}" type="pres">
      <dgm:prSet presAssocID="{5DE7A279-1FBF-4F8E-AC5E-D194C92EEA56}" presName="mainComposite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51433DC-2A18-40B6-A309-9CB1F0E8797A}" type="pres">
      <dgm:prSet presAssocID="{5DE7A279-1FBF-4F8E-AC5E-D194C92EEA56}" presName="hierFlow" presStyleCnt="0"/>
      <dgm:spPr/>
    </dgm:pt>
    <dgm:pt modelId="{09E4E57B-03B1-4161-BA99-4E061736B60D}" type="pres">
      <dgm:prSet presAssocID="{5DE7A279-1FBF-4F8E-AC5E-D194C92EEA56}" presName="hierChild1" presStyleCnt="0">
        <dgm:presLayoutVars>
          <dgm:chPref val="1"/>
          <dgm:animOne val="branch"/>
          <dgm:animLvl val="lvl"/>
        </dgm:presLayoutVars>
      </dgm:prSet>
      <dgm:spPr/>
    </dgm:pt>
    <dgm:pt modelId="{6E29C4AC-C0A2-4E7A-A70C-0ABF850CB1EB}" type="pres">
      <dgm:prSet presAssocID="{052A26A6-01A4-4DF3-903D-121511871562}" presName="Name14" presStyleCnt="0"/>
      <dgm:spPr/>
    </dgm:pt>
    <dgm:pt modelId="{1D6797A8-B701-4EA8-8EE5-154243C6DDA0}" type="pres">
      <dgm:prSet presAssocID="{052A26A6-01A4-4DF3-903D-121511871562}" presName="level1Shap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6A15896A-689C-473A-81D3-CA69F5C2A65C}" type="pres">
      <dgm:prSet presAssocID="{052A26A6-01A4-4DF3-903D-121511871562}" presName="hierChild2" presStyleCnt="0"/>
      <dgm:spPr/>
    </dgm:pt>
    <dgm:pt modelId="{DE5C686A-05AC-4881-BA2B-CED08D7E8B05}" type="pres">
      <dgm:prSet presAssocID="{E635D791-8B2A-4E7B-90E8-3EE9EFC0C803}" presName="Name19" presStyleLbl="parChTrans1D2" presStyleIdx="0" presStyleCnt="5"/>
      <dgm:spPr/>
      <dgm:t>
        <a:bodyPr/>
        <a:lstStyle/>
        <a:p>
          <a:endParaRPr lang="ru-RU"/>
        </a:p>
      </dgm:t>
    </dgm:pt>
    <dgm:pt modelId="{B7520AB7-2473-4620-A4AE-C6FFE1B126AB}" type="pres">
      <dgm:prSet presAssocID="{8A3528BA-177A-4C22-AEB4-8895297E3108}" presName="Name21" presStyleCnt="0"/>
      <dgm:spPr/>
    </dgm:pt>
    <dgm:pt modelId="{D7296BE0-2B35-41A1-822B-2B9B783787D3}" type="pres">
      <dgm:prSet presAssocID="{8A3528BA-177A-4C22-AEB4-8895297E3108}" presName="level2Shape" presStyleLbl="node2" presStyleIdx="0" presStyleCnt="5"/>
      <dgm:spPr/>
      <dgm:t>
        <a:bodyPr/>
        <a:lstStyle/>
        <a:p>
          <a:endParaRPr lang="ru-RU"/>
        </a:p>
      </dgm:t>
    </dgm:pt>
    <dgm:pt modelId="{D8B7AFB3-4418-4578-ADB4-81797D66ED5D}" type="pres">
      <dgm:prSet presAssocID="{8A3528BA-177A-4C22-AEB4-8895297E3108}" presName="hierChild3" presStyleCnt="0"/>
      <dgm:spPr/>
    </dgm:pt>
    <dgm:pt modelId="{6CC14DBB-0C9D-4512-A51D-FB69AC4F12C3}" type="pres">
      <dgm:prSet presAssocID="{A3F333A1-95A0-4953-9EC1-B09B9CCE4890}" presName="Name19" presStyleLbl="parChTrans1D2" presStyleIdx="1" presStyleCnt="5"/>
      <dgm:spPr/>
      <dgm:t>
        <a:bodyPr/>
        <a:lstStyle/>
        <a:p>
          <a:endParaRPr lang="ru-RU"/>
        </a:p>
      </dgm:t>
    </dgm:pt>
    <dgm:pt modelId="{6BEFEC70-0A81-4BD8-9FF4-E788A4090346}" type="pres">
      <dgm:prSet presAssocID="{0FEF6E97-D8D7-4177-914B-5007F1CDB59E}" presName="Name21" presStyleCnt="0"/>
      <dgm:spPr/>
    </dgm:pt>
    <dgm:pt modelId="{270B95D7-CE7F-4C82-ACB1-5508A49EB1AC}" type="pres">
      <dgm:prSet presAssocID="{0FEF6E97-D8D7-4177-914B-5007F1CDB59E}" presName="level2Shape" presStyleLbl="node2" presStyleIdx="1" presStyleCnt="5"/>
      <dgm:spPr/>
      <dgm:t>
        <a:bodyPr/>
        <a:lstStyle/>
        <a:p>
          <a:endParaRPr lang="ru-RU"/>
        </a:p>
      </dgm:t>
    </dgm:pt>
    <dgm:pt modelId="{B02383B7-B39C-40AF-8BBB-C38BEBF1BAF5}" type="pres">
      <dgm:prSet presAssocID="{0FEF6E97-D8D7-4177-914B-5007F1CDB59E}" presName="hierChild3" presStyleCnt="0"/>
      <dgm:spPr/>
    </dgm:pt>
    <dgm:pt modelId="{2EDE45DE-3CE8-495C-A021-B46C7F7B3D15}" type="pres">
      <dgm:prSet presAssocID="{63DE41A9-88B7-4D9E-AB98-746C02EAD9FF}" presName="Name19" presStyleLbl="parChTrans1D2" presStyleIdx="2" presStyleCnt="5"/>
      <dgm:spPr/>
      <dgm:t>
        <a:bodyPr/>
        <a:lstStyle/>
        <a:p>
          <a:endParaRPr lang="ru-RU"/>
        </a:p>
      </dgm:t>
    </dgm:pt>
    <dgm:pt modelId="{D70BB277-3FB8-4E5F-93F5-BA9A03B5934D}" type="pres">
      <dgm:prSet presAssocID="{64F93C56-A1AE-4CF6-A606-98E0D7D0079F}" presName="Name21" presStyleCnt="0"/>
      <dgm:spPr/>
    </dgm:pt>
    <dgm:pt modelId="{8519B22B-F120-4FB6-B076-4BCFE47163D7}" type="pres">
      <dgm:prSet presAssocID="{64F93C56-A1AE-4CF6-A606-98E0D7D0079F}" presName="level2Shape" presStyleLbl="node2" presStyleIdx="2" presStyleCnt="5"/>
      <dgm:spPr/>
      <dgm:t>
        <a:bodyPr/>
        <a:lstStyle/>
        <a:p>
          <a:endParaRPr lang="ru-RU"/>
        </a:p>
      </dgm:t>
    </dgm:pt>
    <dgm:pt modelId="{8EC8B35F-6362-46DF-8987-40DE296FFB70}" type="pres">
      <dgm:prSet presAssocID="{64F93C56-A1AE-4CF6-A606-98E0D7D0079F}" presName="hierChild3" presStyleCnt="0"/>
      <dgm:spPr/>
    </dgm:pt>
    <dgm:pt modelId="{2C8B31D4-AA68-491A-B894-88390F98ADD1}" type="pres">
      <dgm:prSet presAssocID="{A56DCE24-256F-4BA7-996B-1212F552CB38}" presName="Name19" presStyleLbl="parChTrans1D2" presStyleIdx="3" presStyleCnt="5"/>
      <dgm:spPr/>
      <dgm:t>
        <a:bodyPr/>
        <a:lstStyle/>
        <a:p>
          <a:endParaRPr lang="ru-RU"/>
        </a:p>
      </dgm:t>
    </dgm:pt>
    <dgm:pt modelId="{35E14AA4-4B3E-40E9-8A68-C5219FBC77A0}" type="pres">
      <dgm:prSet presAssocID="{863F5D7C-7862-4CDD-9E0A-E3C1B76E6D83}" presName="Name21" presStyleCnt="0"/>
      <dgm:spPr/>
    </dgm:pt>
    <dgm:pt modelId="{7107131E-B9CD-47C8-8415-11EDBD92F196}" type="pres">
      <dgm:prSet presAssocID="{863F5D7C-7862-4CDD-9E0A-E3C1B76E6D83}" presName="level2Shape" presStyleLbl="node2" presStyleIdx="3" presStyleCnt="5"/>
      <dgm:spPr/>
      <dgm:t>
        <a:bodyPr/>
        <a:lstStyle/>
        <a:p>
          <a:endParaRPr lang="ru-RU"/>
        </a:p>
      </dgm:t>
    </dgm:pt>
    <dgm:pt modelId="{8FC19353-01A0-4DF5-B886-1AD1ADB012B1}" type="pres">
      <dgm:prSet presAssocID="{863F5D7C-7862-4CDD-9E0A-E3C1B76E6D83}" presName="hierChild3" presStyleCnt="0"/>
      <dgm:spPr/>
    </dgm:pt>
    <dgm:pt modelId="{7DA9370A-E459-4D89-B078-CE22483F3C23}" type="pres">
      <dgm:prSet presAssocID="{7A12B8E9-1A8F-4FC5-8253-74CD3BFA2B7C}" presName="Name19" presStyleLbl="parChTrans1D2" presStyleIdx="4" presStyleCnt="5"/>
      <dgm:spPr/>
      <dgm:t>
        <a:bodyPr/>
        <a:lstStyle/>
        <a:p>
          <a:endParaRPr lang="ru-RU"/>
        </a:p>
      </dgm:t>
    </dgm:pt>
    <dgm:pt modelId="{50D97EBA-C93E-4210-8204-59261E2C99C3}" type="pres">
      <dgm:prSet presAssocID="{1F5F18B9-F70C-4960-A806-98FB6982DF2D}" presName="Name21" presStyleCnt="0"/>
      <dgm:spPr/>
    </dgm:pt>
    <dgm:pt modelId="{4E5F4466-75E7-4528-BBFC-765682204FEB}" type="pres">
      <dgm:prSet presAssocID="{1F5F18B9-F70C-4960-A806-98FB6982DF2D}" presName="level2Shape" presStyleLbl="node2" presStyleIdx="4" presStyleCnt="5"/>
      <dgm:spPr/>
      <dgm:t>
        <a:bodyPr/>
        <a:lstStyle/>
        <a:p>
          <a:endParaRPr lang="ru-RU"/>
        </a:p>
      </dgm:t>
    </dgm:pt>
    <dgm:pt modelId="{1C199B6E-92A5-47E1-82E7-72E9AA7C54E5}" type="pres">
      <dgm:prSet presAssocID="{1F5F18B9-F70C-4960-A806-98FB6982DF2D}" presName="hierChild3" presStyleCnt="0"/>
      <dgm:spPr/>
    </dgm:pt>
    <dgm:pt modelId="{68A9BBC5-3CC6-4692-86F1-13AC60AD8CAB}" type="pres">
      <dgm:prSet presAssocID="{5DE7A279-1FBF-4F8E-AC5E-D194C92EEA56}" presName="bgShapesFlow" presStyleCnt="0"/>
      <dgm:spPr/>
    </dgm:pt>
  </dgm:ptLst>
  <dgm:cxnLst>
    <dgm:cxn modelId="{C8592C03-2E1C-4472-A37C-80CE16CEA4DF}" type="presOf" srcId="{1F5F18B9-F70C-4960-A806-98FB6982DF2D}" destId="{4E5F4466-75E7-4528-BBFC-765682204FEB}" srcOrd="0" destOrd="0" presId="urn:microsoft.com/office/officeart/2005/8/layout/hierarchy6"/>
    <dgm:cxn modelId="{5B6AA294-A2AC-4D50-A312-7132A365602F}" srcId="{5DE7A279-1FBF-4F8E-AC5E-D194C92EEA56}" destId="{052A26A6-01A4-4DF3-903D-121511871562}" srcOrd="0" destOrd="0" parTransId="{A2C883AB-FDFE-4B88-A447-B52E2870ACCA}" sibTransId="{F90D0111-BD38-4467-90DE-CDC3C9F60674}"/>
    <dgm:cxn modelId="{AC33A728-3218-43F4-AD2C-C23187AB9813}" type="presOf" srcId="{7A12B8E9-1A8F-4FC5-8253-74CD3BFA2B7C}" destId="{7DA9370A-E459-4D89-B078-CE22483F3C23}" srcOrd="0" destOrd="0" presId="urn:microsoft.com/office/officeart/2005/8/layout/hierarchy6"/>
    <dgm:cxn modelId="{D37CC7AB-3746-4C01-827C-23E1060DD42A}" type="presOf" srcId="{E635D791-8B2A-4E7B-90E8-3EE9EFC0C803}" destId="{DE5C686A-05AC-4881-BA2B-CED08D7E8B05}" srcOrd="0" destOrd="0" presId="urn:microsoft.com/office/officeart/2005/8/layout/hierarchy6"/>
    <dgm:cxn modelId="{00A39141-7CAD-4037-8DFE-E616000943C8}" srcId="{052A26A6-01A4-4DF3-903D-121511871562}" destId="{8A3528BA-177A-4C22-AEB4-8895297E3108}" srcOrd="0" destOrd="0" parTransId="{E635D791-8B2A-4E7B-90E8-3EE9EFC0C803}" sibTransId="{04878FA6-5918-4B29-B908-EE038CF81BDA}"/>
    <dgm:cxn modelId="{5971C13C-AEC8-490F-B646-A758EEB05AAC}" type="presOf" srcId="{0FEF6E97-D8D7-4177-914B-5007F1CDB59E}" destId="{270B95D7-CE7F-4C82-ACB1-5508A49EB1AC}" srcOrd="0" destOrd="0" presId="urn:microsoft.com/office/officeart/2005/8/layout/hierarchy6"/>
    <dgm:cxn modelId="{5E01340C-B836-450B-B2B2-B4419D2D89CB}" type="presOf" srcId="{A3F333A1-95A0-4953-9EC1-B09B9CCE4890}" destId="{6CC14DBB-0C9D-4512-A51D-FB69AC4F12C3}" srcOrd="0" destOrd="0" presId="urn:microsoft.com/office/officeart/2005/8/layout/hierarchy6"/>
    <dgm:cxn modelId="{5684F005-6CF1-49C9-A289-1554C47920D8}" type="presOf" srcId="{8A3528BA-177A-4C22-AEB4-8895297E3108}" destId="{D7296BE0-2B35-41A1-822B-2B9B783787D3}" srcOrd="0" destOrd="0" presId="urn:microsoft.com/office/officeart/2005/8/layout/hierarchy6"/>
    <dgm:cxn modelId="{7E3BC8A9-2B59-42F9-9DA9-9B351918B682}" type="presOf" srcId="{63DE41A9-88B7-4D9E-AB98-746C02EAD9FF}" destId="{2EDE45DE-3CE8-495C-A021-B46C7F7B3D15}" srcOrd="0" destOrd="0" presId="urn:microsoft.com/office/officeart/2005/8/layout/hierarchy6"/>
    <dgm:cxn modelId="{40FF927F-8067-42B9-B283-14DED69D1FC6}" type="presOf" srcId="{A56DCE24-256F-4BA7-996B-1212F552CB38}" destId="{2C8B31D4-AA68-491A-B894-88390F98ADD1}" srcOrd="0" destOrd="0" presId="urn:microsoft.com/office/officeart/2005/8/layout/hierarchy6"/>
    <dgm:cxn modelId="{3CD13C5C-590D-4957-8949-162B1E7E6E15}" srcId="{052A26A6-01A4-4DF3-903D-121511871562}" destId="{1F5F18B9-F70C-4960-A806-98FB6982DF2D}" srcOrd="4" destOrd="0" parTransId="{7A12B8E9-1A8F-4FC5-8253-74CD3BFA2B7C}" sibTransId="{68600C60-C0E6-4065-8E10-BA447A630937}"/>
    <dgm:cxn modelId="{3BED5571-8C33-4D7B-B2F6-9CA9B4F5C974}" srcId="{052A26A6-01A4-4DF3-903D-121511871562}" destId="{64F93C56-A1AE-4CF6-A606-98E0D7D0079F}" srcOrd="2" destOrd="0" parTransId="{63DE41A9-88B7-4D9E-AB98-746C02EAD9FF}" sibTransId="{A80582F8-29BC-4984-9CA1-BE2DF67EF6C4}"/>
    <dgm:cxn modelId="{61FC7870-41C0-4226-BC8D-A3B4FFF22B69}" srcId="{052A26A6-01A4-4DF3-903D-121511871562}" destId="{0FEF6E97-D8D7-4177-914B-5007F1CDB59E}" srcOrd="1" destOrd="0" parTransId="{A3F333A1-95A0-4953-9EC1-B09B9CCE4890}" sibTransId="{F9D42DD6-8CDF-4BC5-A39D-C5A4E5E283A9}"/>
    <dgm:cxn modelId="{35A85FAF-4C82-4202-808D-8C63336A76A7}" type="presOf" srcId="{052A26A6-01A4-4DF3-903D-121511871562}" destId="{1D6797A8-B701-4EA8-8EE5-154243C6DDA0}" srcOrd="0" destOrd="0" presId="urn:microsoft.com/office/officeart/2005/8/layout/hierarchy6"/>
    <dgm:cxn modelId="{747876C0-454C-4C8D-8E57-B8597E669724}" type="presOf" srcId="{863F5D7C-7862-4CDD-9E0A-E3C1B76E6D83}" destId="{7107131E-B9CD-47C8-8415-11EDBD92F196}" srcOrd="0" destOrd="0" presId="urn:microsoft.com/office/officeart/2005/8/layout/hierarchy6"/>
    <dgm:cxn modelId="{C4D8FD1D-1024-4A16-B8D8-C16CA318146B}" type="presOf" srcId="{5DE7A279-1FBF-4F8E-AC5E-D194C92EEA56}" destId="{E550258F-7F02-409D-AC07-ECA9D7FCBF49}" srcOrd="0" destOrd="0" presId="urn:microsoft.com/office/officeart/2005/8/layout/hierarchy6"/>
    <dgm:cxn modelId="{1B75D3BE-997B-49F3-9887-00B5F22D3049}" srcId="{052A26A6-01A4-4DF3-903D-121511871562}" destId="{863F5D7C-7862-4CDD-9E0A-E3C1B76E6D83}" srcOrd="3" destOrd="0" parTransId="{A56DCE24-256F-4BA7-996B-1212F552CB38}" sibTransId="{9DE5FFE8-AB6E-4A8B-A180-B27493665B76}"/>
    <dgm:cxn modelId="{14A86535-E18F-4EB1-A908-0CC8BE521379}" type="presOf" srcId="{64F93C56-A1AE-4CF6-A606-98E0D7D0079F}" destId="{8519B22B-F120-4FB6-B076-4BCFE47163D7}" srcOrd="0" destOrd="0" presId="urn:microsoft.com/office/officeart/2005/8/layout/hierarchy6"/>
    <dgm:cxn modelId="{AB87713C-CF4F-474F-8A97-73CCE7666D0E}" type="presParOf" srcId="{E550258F-7F02-409D-AC07-ECA9D7FCBF49}" destId="{451433DC-2A18-40B6-A309-9CB1F0E8797A}" srcOrd="0" destOrd="0" presId="urn:microsoft.com/office/officeart/2005/8/layout/hierarchy6"/>
    <dgm:cxn modelId="{CA8C96EC-1959-42E2-B431-01CF57A6C1F5}" type="presParOf" srcId="{451433DC-2A18-40B6-A309-9CB1F0E8797A}" destId="{09E4E57B-03B1-4161-BA99-4E061736B60D}" srcOrd="0" destOrd="0" presId="urn:microsoft.com/office/officeart/2005/8/layout/hierarchy6"/>
    <dgm:cxn modelId="{3FC71B60-2721-466F-BDED-2A690528C7DC}" type="presParOf" srcId="{09E4E57B-03B1-4161-BA99-4E061736B60D}" destId="{6E29C4AC-C0A2-4E7A-A70C-0ABF850CB1EB}" srcOrd="0" destOrd="0" presId="urn:microsoft.com/office/officeart/2005/8/layout/hierarchy6"/>
    <dgm:cxn modelId="{1CCFB81D-506B-4864-BC08-2062E387AD3A}" type="presParOf" srcId="{6E29C4AC-C0A2-4E7A-A70C-0ABF850CB1EB}" destId="{1D6797A8-B701-4EA8-8EE5-154243C6DDA0}" srcOrd="0" destOrd="0" presId="urn:microsoft.com/office/officeart/2005/8/layout/hierarchy6"/>
    <dgm:cxn modelId="{13DA24EC-3A9D-422B-980B-D205825FCE9A}" type="presParOf" srcId="{6E29C4AC-C0A2-4E7A-A70C-0ABF850CB1EB}" destId="{6A15896A-689C-473A-81D3-CA69F5C2A65C}" srcOrd="1" destOrd="0" presId="urn:microsoft.com/office/officeart/2005/8/layout/hierarchy6"/>
    <dgm:cxn modelId="{A594F6C9-BA7F-490B-A076-CA676F94B71C}" type="presParOf" srcId="{6A15896A-689C-473A-81D3-CA69F5C2A65C}" destId="{DE5C686A-05AC-4881-BA2B-CED08D7E8B05}" srcOrd="0" destOrd="0" presId="urn:microsoft.com/office/officeart/2005/8/layout/hierarchy6"/>
    <dgm:cxn modelId="{9AF48971-416E-410D-BCD7-16E27A78CF72}" type="presParOf" srcId="{6A15896A-689C-473A-81D3-CA69F5C2A65C}" destId="{B7520AB7-2473-4620-A4AE-C6FFE1B126AB}" srcOrd="1" destOrd="0" presId="urn:microsoft.com/office/officeart/2005/8/layout/hierarchy6"/>
    <dgm:cxn modelId="{3103087A-2F8E-4B41-99AF-F00011791A05}" type="presParOf" srcId="{B7520AB7-2473-4620-A4AE-C6FFE1B126AB}" destId="{D7296BE0-2B35-41A1-822B-2B9B783787D3}" srcOrd="0" destOrd="0" presId="urn:microsoft.com/office/officeart/2005/8/layout/hierarchy6"/>
    <dgm:cxn modelId="{D55A2F2C-2CE7-4B64-BAFF-D350AD3F3E7F}" type="presParOf" srcId="{B7520AB7-2473-4620-A4AE-C6FFE1B126AB}" destId="{D8B7AFB3-4418-4578-ADB4-81797D66ED5D}" srcOrd="1" destOrd="0" presId="urn:microsoft.com/office/officeart/2005/8/layout/hierarchy6"/>
    <dgm:cxn modelId="{C1A8E33C-3F6E-4592-A5E5-E4274A777C4C}" type="presParOf" srcId="{6A15896A-689C-473A-81D3-CA69F5C2A65C}" destId="{6CC14DBB-0C9D-4512-A51D-FB69AC4F12C3}" srcOrd="2" destOrd="0" presId="urn:microsoft.com/office/officeart/2005/8/layout/hierarchy6"/>
    <dgm:cxn modelId="{F989B234-C01D-486B-B2DC-DF0F1089A761}" type="presParOf" srcId="{6A15896A-689C-473A-81D3-CA69F5C2A65C}" destId="{6BEFEC70-0A81-4BD8-9FF4-E788A4090346}" srcOrd="3" destOrd="0" presId="urn:microsoft.com/office/officeart/2005/8/layout/hierarchy6"/>
    <dgm:cxn modelId="{82CC8243-8FA7-4B0F-B69C-5BC969007FE7}" type="presParOf" srcId="{6BEFEC70-0A81-4BD8-9FF4-E788A4090346}" destId="{270B95D7-CE7F-4C82-ACB1-5508A49EB1AC}" srcOrd="0" destOrd="0" presId="urn:microsoft.com/office/officeart/2005/8/layout/hierarchy6"/>
    <dgm:cxn modelId="{D83B28B0-B2D9-412B-9C08-4A91A6EB409A}" type="presParOf" srcId="{6BEFEC70-0A81-4BD8-9FF4-E788A4090346}" destId="{B02383B7-B39C-40AF-8BBB-C38BEBF1BAF5}" srcOrd="1" destOrd="0" presId="urn:microsoft.com/office/officeart/2005/8/layout/hierarchy6"/>
    <dgm:cxn modelId="{36FCAF1A-1365-4DDE-B693-94D14B34CAC4}" type="presParOf" srcId="{6A15896A-689C-473A-81D3-CA69F5C2A65C}" destId="{2EDE45DE-3CE8-495C-A021-B46C7F7B3D15}" srcOrd="4" destOrd="0" presId="urn:microsoft.com/office/officeart/2005/8/layout/hierarchy6"/>
    <dgm:cxn modelId="{6D6A334E-0FF4-4796-9762-E989B226B098}" type="presParOf" srcId="{6A15896A-689C-473A-81D3-CA69F5C2A65C}" destId="{D70BB277-3FB8-4E5F-93F5-BA9A03B5934D}" srcOrd="5" destOrd="0" presId="urn:microsoft.com/office/officeart/2005/8/layout/hierarchy6"/>
    <dgm:cxn modelId="{EADD8AB6-9A2B-49E5-B92C-2B7003F0F871}" type="presParOf" srcId="{D70BB277-3FB8-4E5F-93F5-BA9A03B5934D}" destId="{8519B22B-F120-4FB6-B076-4BCFE47163D7}" srcOrd="0" destOrd="0" presId="urn:microsoft.com/office/officeart/2005/8/layout/hierarchy6"/>
    <dgm:cxn modelId="{0468A2D0-A728-4F80-A864-03C4EEB987D6}" type="presParOf" srcId="{D70BB277-3FB8-4E5F-93F5-BA9A03B5934D}" destId="{8EC8B35F-6362-46DF-8987-40DE296FFB70}" srcOrd="1" destOrd="0" presId="urn:microsoft.com/office/officeart/2005/8/layout/hierarchy6"/>
    <dgm:cxn modelId="{18C68B97-5468-4CD0-9A87-DBF7B42BC1E4}" type="presParOf" srcId="{6A15896A-689C-473A-81D3-CA69F5C2A65C}" destId="{2C8B31D4-AA68-491A-B894-88390F98ADD1}" srcOrd="6" destOrd="0" presId="urn:microsoft.com/office/officeart/2005/8/layout/hierarchy6"/>
    <dgm:cxn modelId="{E0E1241F-6783-431A-83F7-210617A45A0E}" type="presParOf" srcId="{6A15896A-689C-473A-81D3-CA69F5C2A65C}" destId="{35E14AA4-4B3E-40E9-8A68-C5219FBC77A0}" srcOrd="7" destOrd="0" presId="urn:microsoft.com/office/officeart/2005/8/layout/hierarchy6"/>
    <dgm:cxn modelId="{6525C4D9-DB13-4FC0-9CF3-4E17E676053F}" type="presParOf" srcId="{35E14AA4-4B3E-40E9-8A68-C5219FBC77A0}" destId="{7107131E-B9CD-47C8-8415-11EDBD92F196}" srcOrd="0" destOrd="0" presId="urn:microsoft.com/office/officeart/2005/8/layout/hierarchy6"/>
    <dgm:cxn modelId="{59170190-646A-4720-8457-0680AA4B97AB}" type="presParOf" srcId="{35E14AA4-4B3E-40E9-8A68-C5219FBC77A0}" destId="{8FC19353-01A0-4DF5-B886-1AD1ADB012B1}" srcOrd="1" destOrd="0" presId="urn:microsoft.com/office/officeart/2005/8/layout/hierarchy6"/>
    <dgm:cxn modelId="{5A64D93C-E6DC-4165-A512-2CDBD433C57E}" type="presParOf" srcId="{6A15896A-689C-473A-81D3-CA69F5C2A65C}" destId="{7DA9370A-E459-4D89-B078-CE22483F3C23}" srcOrd="8" destOrd="0" presId="urn:microsoft.com/office/officeart/2005/8/layout/hierarchy6"/>
    <dgm:cxn modelId="{DDA5426C-2495-4F9D-BBA9-5BE65512DBB3}" type="presParOf" srcId="{6A15896A-689C-473A-81D3-CA69F5C2A65C}" destId="{50D97EBA-C93E-4210-8204-59261E2C99C3}" srcOrd="9" destOrd="0" presId="urn:microsoft.com/office/officeart/2005/8/layout/hierarchy6"/>
    <dgm:cxn modelId="{EA6B9016-0BC4-48CB-B4A5-2ED268A65B89}" type="presParOf" srcId="{50D97EBA-C93E-4210-8204-59261E2C99C3}" destId="{4E5F4466-75E7-4528-BBFC-765682204FEB}" srcOrd="0" destOrd="0" presId="urn:microsoft.com/office/officeart/2005/8/layout/hierarchy6"/>
    <dgm:cxn modelId="{229BF659-1A5A-44ED-8CEF-8D523BEB273A}" type="presParOf" srcId="{50D97EBA-C93E-4210-8204-59261E2C99C3}" destId="{1C199B6E-92A5-47E1-82E7-72E9AA7C54E5}" srcOrd="1" destOrd="0" presId="urn:microsoft.com/office/officeart/2005/8/layout/hierarchy6"/>
    <dgm:cxn modelId="{661D40B4-4001-4C57-997E-AC26A3E9D576}" type="presParOf" srcId="{E550258F-7F02-409D-AC07-ECA9D7FCBF49}" destId="{68A9BBC5-3CC6-4692-86F1-13AC60AD8CAB}" srcOrd="1" destOrd="0" presId="urn:microsoft.com/office/officeart/2005/8/layout/hierarchy6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57EE274A-C3FF-4250-BBDD-B4F92C029C30}" type="doc">
      <dgm:prSet loTypeId="urn:microsoft.com/office/officeart/2005/8/layout/hierarchy1" loCatId="hierarchy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D250FA43-0F1C-4019-86EC-3FCF5EF2F5D8}">
      <dgm:prSet phldrT="[Текст]"/>
      <dgm:spPr/>
      <dgm:t>
        <a:bodyPr/>
        <a:lstStyle/>
        <a:p>
          <a:r>
            <a:rPr lang="ru-RU" b="1" dirty="0"/>
            <a:t>Заключение</a:t>
          </a:r>
        </a:p>
      </dgm:t>
    </dgm:pt>
    <dgm:pt modelId="{39F822E1-CF9F-4FE6-8838-82BEAB957B4C}" type="parTrans" cxnId="{841B3EEA-3ADB-44ED-8077-9396849021CD}">
      <dgm:prSet/>
      <dgm:spPr/>
      <dgm:t>
        <a:bodyPr/>
        <a:lstStyle/>
        <a:p>
          <a:endParaRPr lang="ru-RU"/>
        </a:p>
      </dgm:t>
    </dgm:pt>
    <dgm:pt modelId="{D77F5C24-8C5D-4C4E-A9E7-8376736D396C}" type="sibTrans" cxnId="{841B3EEA-3ADB-44ED-8077-9396849021CD}">
      <dgm:prSet/>
      <dgm:spPr/>
      <dgm:t>
        <a:bodyPr/>
        <a:lstStyle/>
        <a:p>
          <a:endParaRPr lang="ru-RU"/>
        </a:p>
      </dgm:t>
    </dgm:pt>
    <dgm:pt modelId="{ED651BC9-76B2-404A-846F-84DAC0C978A5}">
      <dgm:prSet phldrT="[Текст]"/>
      <dgm:spPr/>
      <dgm:t>
        <a:bodyPr/>
        <a:lstStyle/>
        <a:p>
          <a:r>
            <a:rPr lang="ru-RU" dirty="0"/>
            <a:t>Обобщение сказанного</a:t>
          </a:r>
        </a:p>
      </dgm:t>
    </dgm:pt>
    <dgm:pt modelId="{1B5DAC90-0275-40B4-B7AA-58AA6A3CE658}" type="parTrans" cxnId="{66FFF016-2127-4447-A7A0-752FE71ACBE2}">
      <dgm:prSet/>
      <dgm:spPr/>
      <dgm:t>
        <a:bodyPr/>
        <a:lstStyle/>
        <a:p>
          <a:endParaRPr lang="ru-RU"/>
        </a:p>
      </dgm:t>
    </dgm:pt>
    <dgm:pt modelId="{19006392-DAF1-4F3F-9529-BD292701630A}" type="sibTrans" cxnId="{66FFF016-2127-4447-A7A0-752FE71ACBE2}">
      <dgm:prSet/>
      <dgm:spPr/>
      <dgm:t>
        <a:bodyPr/>
        <a:lstStyle/>
        <a:p>
          <a:endParaRPr lang="ru-RU"/>
        </a:p>
      </dgm:t>
    </dgm:pt>
    <dgm:pt modelId="{4310931F-52CF-4581-BE9C-64187E37EF15}">
      <dgm:prSet phldrT="[Текст]"/>
      <dgm:spPr/>
      <dgm:t>
        <a:bodyPr/>
        <a:lstStyle/>
        <a:p>
          <a:r>
            <a:rPr lang="ru-RU" dirty="0"/>
            <a:t>Риторический вопрос</a:t>
          </a:r>
        </a:p>
      </dgm:t>
    </dgm:pt>
    <dgm:pt modelId="{E9DC6B75-50B3-433E-87EA-E65C001FDE18}" type="parTrans" cxnId="{1CBC6A40-6E50-4800-B3FC-2B5D1CA7B491}">
      <dgm:prSet/>
      <dgm:spPr/>
      <dgm:t>
        <a:bodyPr/>
        <a:lstStyle/>
        <a:p>
          <a:endParaRPr lang="ru-RU"/>
        </a:p>
      </dgm:t>
    </dgm:pt>
    <dgm:pt modelId="{BEBA3E75-D0E7-4059-970E-258F7177556C}" type="sibTrans" cxnId="{1CBC6A40-6E50-4800-B3FC-2B5D1CA7B491}">
      <dgm:prSet/>
      <dgm:spPr/>
      <dgm:t>
        <a:bodyPr/>
        <a:lstStyle/>
        <a:p>
          <a:endParaRPr lang="ru-RU"/>
        </a:p>
      </dgm:t>
    </dgm:pt>
    <dgm:pt modelId="{4B42B6E6-3AAE-42FF-AD7F-CEC386BEC6E6}">
      <dgm:prSet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ru-RU" dirty="0"/>
            <a:t>Призыв 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ru-RU" dirty="0"/>
            <a:t>к читателю</a:t>
          </a:r>
        </a:p>
      </dgm:t>
    </dgm:pt>
    <dgm:pt modelId="{B5CBA58E-115E-4775-A25E-1CC9E54D2FF8}" type="parTrans" cxnId="{A88CFE04-0F6D-439B-AAC3-FB1AA22EF93E}">
      <dgm:prSet/>
      <dgm:spPr/>
      <dgm:t>
        <a:bodyPr/>
        <a:lstStyle/>
        <a:p>
          <a:endParaRPr lang="ru-RU"/>
        </a:p>
      </dgm:t>
    </dgm:pt>
    <dgm:pt modelId="{119F238E-B9E6-433A-BF63-05EBB138D5E9}" type="sibTrans" cxnId="{A88CFE04-0F6D-439B-AAC3-FB1AA22EF93E}">
      <dgm:prSet/>
      <dgm:spPr/>
      <dgm:t>
        <a:bodyPr/>
        <a:lstStyle/>
        <a:p>
          <a:endParaRPr lang="ru-RU"/>
        </a:p>
      </dgm:t>
    </dgm:pt>
    <dgm:pt modelId="{C924E926-DF3D-4621-8A26-7FD54FD3A1CA}">
      <dgm:prSet/>
      <dgm:spPr/>
      <dgm:t>
        <a:bodyPr/>
        <a:lstStyle/>
        <a:p>
          <a:r>
            <a:rPr lang="ru-RU" dirty="0"/>
            <a:t>Цитата</a:t>
          </a:r>
        </a:p>
      </dgm:t>
    </dgm:pt>
    <dgm:pt modelId="{7C939CD5-CAA5-4A1C-A4D5-B1F6E45617C0}" type="parTrans" cxnId="{3D83546E-5E5A-4E37-A09D-374D38248764}">
      <dgm:prSet/>
      <dgm:spPr/>
      <dgm:t>
        <a:bodyPr/>
        <a:lstStyle/>
        <a:p>
          <a:endParaRPr lang="ru-RU"/>
        </a:p>
      </dgm:t>
    </dgm:pt>
    <dgm:pt modelId="{87A03973-FDD5-4357-8C2E-B810CFC2BF4A}" type="sibTrans" cxnId="{3D83546E-5E5A-4E37-A09D-374D38248764}">
      <dgm:prSet/>
      <dgm:spPr/>
      <dgm:t>
        <a:bodyPr/>
        <a:lstStyle/>
        <a:p>
          <a:endParaRPr lang="ru-RU"/>
        </a:p>
      </dgm:t>
    </dgm:pt>
    <dgm:pt modelId="{FFF94422-5EB9-40B8-94BB-D1C235AC4355}" type="pres">
      <dgm:prSet presAssocID="{57EE274A-C3FF-4250-BBDD-B4F92C029C30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F0565C30-C37C-4B30-A5B3-FE8DC3413D63}" type="pres">
      <dgm:prSet presAssocID="{D250FA43-0F1C-4019-86EC-3FCF5EF2F5D8}" presName="hierRoot1" presStyleCnt="0"/>
      <dgm:spPr/>
    </dgm:pt>
    <dgm:pt modelId="{73C3FA4D-32C3-4944-A3C9-A781B624A376}" type="pres">
      <dgm:prSet presAssocID="{D250FA43-0F1C-4019-86EC-3FCF5EF2F5D8}" presName="composite" presStyleCnt="0"/>
      <dgm:spPr/>
    </dgm:pt>
    <dgm:pt modelId="{076C2841-BDBE-45F1-A5DB-C2FDF372F6C1}" type="pres">
      <dgm:prSet presAssocID="{D250FA43-0F1C-4019-86EC-3FCF5EF2F5D8}" presName="background" presStyleLbl="node0" presStyleIdx="0" presStyleCnt="1"/>
      <dgm:spPr/>
    </dgm:pt>
    <dgm:pt modelId="{B56E5319-AA5B-4CA2-B7AD-09036BF39C46}" type="pres">
      <dgm:prSet presAssocID="{D250FA43-0F1C-4019-86EC-3FCF5EF2F5D8}" presName="text" presStyleLbl="fgAcc0" presStyleIdx="0" presStyleCnt="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7299F733-ACC7-4A29-9309-5452A45E2D60}" type="pres">
      <dgm:prSet presAssocID="{D250FA43-0F1C-4019-86EC-3FCF5EF2F5D8}" presName="hierChild2" presStyleCnt="0"/>
      <dgm:spPr/>
    </dgm:pt>
    <dgm:pt modelId="{0549EC77-6A73-40DA-9B9F-21AAA2F7C731}" type="pres">
      <dgm:prSet presAssocID="{1B5DAC90-0275-40B4-B7AA-58AA6A3CE658}" presName="Name10" presStyleLbl="parChTrans1D2" presStyleIdx="0" presStyleCnt="4"/>
      <dgm:spPr/>
      <dgm:t>
        <a:bodyPr/>
        <a:lstStyle/>
        <a:p>
          <a:endParaRPr lang="ru-RU"/>
        </a:p>
      </dgm:t>
    </dgm:pt>
    <dgm:pt modelId="{8A23E948-FBE5-43E5-AC46-DEB6D9E0C26D}" type="pres">
      <dgm:prSet presAssocID="{ED651BC9-76B2-404A-846F-84DAC0C978A5}" presName="hierRoot2" presStyleCnt="0"/>
      <dgm:spPr/>
    </dgm:pt>
    <dgm:pt modelId="{DB5366A3-BF51-43E7-9093-D9A8F9594F50}" type="pres">
      <dgm:prSet presAssocID="{ED651BC9-76B2-404A-846F-84DAC0C978A5}" presName="composite2" presStyleCnt="0"/>
      <dgm:spPr/>
    </dgm:pt>
    <dgm:pt modelId="{ED62EC6B-DC3A-40F2-8EC8-5DFA3E493D82}" type="pres">
      <dgm:prSet presAssocID="{ED651BC9-76B2-404A-846F-84DAC0C978A5}" presName="background2" presStyleLbl="node2" presStyleIdx="0" presStyleCnt="4"/>
      <dgm:spPr/>
    </dgm:pt>
    <dgm:pt modelId="{80D45330-4347-4E41-87C7-098C5011728F}" type="pres">
      <dgm:prSet presAssocID="{ED651BC9-76B2-404A-846F-84DAC0C978A5}" presName="text2" presStyleLbl="fgAcc2" presStyleIdx="0" presStyleCnt="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4C342CD7-D266-491F-80BD-54826B8491A3}" type="pres">
      <dgm:prSet presAssocID="{ED651BC9-76B2-404A-846F-84DAC0C978A5}" presName="hierChild3" presStyleCnt="0"/>
      <dgm:spPr/>
    </dgm:pt>
    <dgm:pt modelId="{7D9C83BF-97AD-4732-B895-4BD88AF33D3D}" type="pres">
      <dgm:prSet presAssocID="{E9DC6B75-50B3-433E-87EA-E65C001FDE18}" presName="Name10" presStyleLbl="parChTrans1D2" presStyleIdx="1" presStyleCnt="4"/>
      <dgm:spPr/>
      <dgm:t>
        <a:bodyPr/>
        <a:lstStyle/>
        <a:p>
          <a:endParaRPr lang="ru-RU"/>
        </a:p>
      </dgm:t>
    </dgm:pt>
    <dgm:pt modelId="{B7EF03BC-4C2E-4027-94A8-0AC309171BA6}" type="pres">
      <dgm:prSet presAssocID="{4310931F-52CF-4581-BE9C-64187E37EF15}" presName="hierRoot2" presStyleCnt="0"/>
      <dgm:spPr/>
    </dgm:pt>
    <dgm:pt modelId="{1DFE4C40-DE5E-430A-B153-4BD291D995B2}" type="pres">
      <dgm:prSet presAssocID="{4310931F-52CF-4581-BE9C-64187E37EF15}" presName="composite2" presStyleCnt="0"/>
      <dgm:spPr/>
    </dgm:pt>
    <dgm:pt modelId="{E46EE7B3-F2F3-4BA3-89EC-44B514ABDE99}" type="pres">
      <dgm:prSet presAssocID="{4310931F-52CF-4581-BE9C-64187E37EF15}" presName="background2" presStyleLbl="node2" presStyleIdx="1" presStyleCnt="4"/>
      <dgm:spPr/>
    </dgm:pt>
    <dgm:pt modelId="{9BB80B4C-D8F1-44C8-BE88-5A79B8D9226D}" type="pres">
      <dgm:prSet presAssocID="{4310931F-52CF-4581-BE9C-64187E37EF15}" presName="text2" presStyleLbl="fgAcc2" presStyleIdx="1" presStyleCnt="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C220CC4D-1525-4628-ACE2-CAD3472C3F01}" type="pres">
      <dgm:prSet presAssocID="{4310931F-52CF-4581-BE9C-64187E37EF15}" presName="hierChild3" presStyleCnt="0"/>
      <dgm:spPr/>
    </dgm:pt>
    <dgm:pt modelId="{C2F140ED-3FBB-4012-8216-187811D98C18}" type="pres">
      <dgm:prSet presAssocID="{B5CBA58E-115E-4775-A25E-1CC9E54D2FF8}" presName="Name10" presStyleLbl="parChTrans1D2" presStyleIdx="2" presStyleCnt="4"/>
      <dgm:spPr/>
      <dgm:t>
        <a:bodyPr/>
        <a:lstStyle/>
        <a:p>
          <a:endParaRPr lang="ru-RU"/>
        </a:p>
      </dgm:t>
    </dgm:pt>
    <dgm:pt modelId="{1EF2662F-16A5-4A2E-8ED1-13DE040C43C6}" type="pres">
      <dgm:prSet presAssocID="{4B42B6E6-3AAE-42FF-AD7F-CEC386BEC6E6}" presName="hierRoot2" presStyleCnt="0"/>
      <dgm:spPr/>
    </dgm:pt>
    <dgm:pt modelId="{7F341C25-7ED7-4D2A-999B-C4AF17BF2352}" type="pres">
      <dgm:prSet presAssocID="{4B42B6E6-3AAE-42FF-AD7F-CEC386BEC6E6}" presName="composite2" presStyleCnt="0"/>
      <dgm:spPr/>
    </dgm:pt>
    <dgm:pt modelId="{5D50CBC4-9EDF-4316-8485-F290B0B3DD02}" type="pres">
      <dgm:prSet presAssocID="{4B42B6E6-3AAE-42FF-AD7F-CEC386BEC6E6}" presName="background2" presStyleLbl="node2" presStyleIdx="2" presStyleCnt="4"/>
      <dgm:spPr/>
    </dgm:pt>
    <dgm:pt modelId="{B7DB4EC1-FF96-4ABE-8519-F85502F9679F}" type="pres">
      <dgm:prSet presAssocID="{4B42B6E6-3AAE-42FF-AD7F-CEC386BEC6E6}" presName="text2" presStyleLbl="fgAcc2" presStyleIdx="2" presStyleCnt="4" custLinFactNeighborX="4083" custLinFactNeighborY="-122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908AF735-F631-4752-A99E-FEED77BA19F4}" type="pres">
      <dgm:prSet presAssocID="{4B42B6E6-3AAE-42FF-AD7F-CEC386BEC6E6}" presName="hierChild3" presStyleCnt="0"/>
      <dgm:spPr/>
    </dgm:pt>
    <dgm:pt modelId="{7FCEBF13-321D-4A17-B8E5-47191E8999FF}" type="pres">
      <dgm:prSet presAssocID="{7C939CD5-CAA5-4A1C-A4D5-B1F6E45617C0}" presName="Name10" presStyleLbl="parChTrans1D2" presStyleIdx="3" presStyleCnt="4"/>
      <dgm:spPr/>
      <dgm:t>
        <a:bodyPr/>
        <a:lstStyle/>
        <a:p>
          <a:endParaRPr lang="ru-RU"/>
        </a:p>
      </dgm:t>
    </dgm:pt>
    <dgm:pt modelId="{7C176E14-A8FB-4CC2-A0EB-F45CD636F044}" type="pres">
      <dgm:prSet presAssocID="{C924E926-DF3D-4621-8A26-7FD54FD3A1CA}" presName="hierRoot2" presStyleCnt="0"/>
      <dgm:spPr/>
    </dgm:pt>
    <dgm:pt modelId="{FD123B1E-3DF6-48A1-A608-91C4D79E07F1}" type="pres">
      <dgm:prSet presAssocID="{C924E926-DF3D-4621-8A26-7FD54FD3A1CA}" presName="composite2" presStyleCnt="0"/>
      <dgm:spPr/>
    </dgm:pt>
    <dgm:pt modelId="{81F2E895-A45F-4D11-A831-112DD77C3F98}" type="pres">
      <dgm:prSet presAssocID="{C924E926-DF3D-4621-8A26-7FD54FD3A1CA}" presName="background2" presStyleLbl="node2" presStyleIdx="3" presStyleCnt="4"/>
      <dgm:spPr/>
    </dgm:pt>
    <dgm:pt modelId="{C2F67AB9-1000-45FD-A79C-3E24733BBFB9}" type="pres">
      <dgm:prSet presAssocID="{C924E926-DF3D-4621-8A26-7FD54FD3A1CA}" presName="text2" presStyleLbl="fgAcc2" presStyleIdx="3" presStyleCnt="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E0D9E28E-1D98-438A-88AA-99C09C72DE00}" type="pres">
      <dgm:prSet presAssocID="{C924E926-DF3D-4621-8A26-7FD54FD3A1CA}" presName="hierChild3" presStyleCnt="0"/>
      <dgm:spPr/>
    </dgm:pt>
  </dgm:ptLst>
  <dgm:cxnLst>
    <dgm:cxn modelId="{65744373-BFEE-4FC2-9B72-4289E3F1A11E}" type="presOf" srcId="{E9DC6B75-50B3-433E-87EA-E65C001FDE18}" destId="{7D9C83BF-97AD-4732-B895-4BD88AF33D3D}" srcOrd="0" destOrd="0" presId="urn:microsoft.com/office/officeart/2005/8/layout/hierarchy1"/>
    <dgm:cxn modelId="{66FFF016-2127-4447-A7A0-752FE71ACBE2}" srcId="{D250FA43-0F1C-4019-86EC-3FCF5EF2F5D8}" destId="{ED651BC9-76B2-404A-846F-84DAC0C978A5}" srcOrd="0" destOrd="0" parTransId="{1B5DAC90-0275-40B4-B7AA-58AA6A3CE658}" sibTransId="{19006392-DAF1-4F3F-9529-BD292701630A}"/>
    <dgm:cxn modelId="{41F2E8C0-E911-4973-93F4-7ECA7AEF50F0}" type="presOf" srcId="{D250FA43-0F1C-4019-86EC-3FCF5EF2F5D8}" destId="{B56E5319-AA5B-4CA2-B7AD-09036BF39C46}" srcOrd="0" destOrd="0" presId="urn:microsoft.com/office/officeart/2005/8/layout/hierarchy1"/>
    <dgm:cxn modelId="{BABCC9B6-BC0A-48C4-914F-1A644EBE293D}" type="presOf" srcId="{4310931F-52CF-4581-BE9C-64187E37EF15}" destId="{9BB80B4C-D8F1-44C8-BE88-5A79B8D9226D}" srcOrd="0" destOrd="0" presId="urn:microsoft.com/office/officeart/2005/8/layout/hierarchy1"/>
    <dgm:cxn modelId="{1CBC6A40-6E50-4800-B3FC-2B5D1CA7B491}" srcId="{D250FA43-0F1C-4019-86EC-3FCF5EF2F5D8}" destId="{4310931F-52CF-4581-BE9C-64187E37EF15}" srcOrd="1" destOrd="0" parTransId="{E9DC6B75-50B3-433E-87EA-E65C001FDE18}" sibTransId="{BEBA3E75-D0E7-4059-970E-258F7177556C}"/>
    <dgm:cxn modelId="{0EE05A69-E1DA-4322-B92A-DB7DC2D66AD5}" type="presOf" srcId="{C924E926-DF3D-4621-8A26-7FD54FD3A1CA}" destId="{C2F67AB9-1000-45FD-A79C-3E24733BBFB9}" srcOrd="0" destOrd="0" presId="urn:microsoft.com/office/officeart/2005/8/layout/hierarchy1"/>
    <dgm:cxn modelId="{2A4A8772-5F2A-4071-88A0-F530A3FAE1DD}" type="presOf" srcId="{7C939CD5-CAA5-4A1C-A4D5-B1F6E45617C0}" destId="{7FCEBF13-321D-4A17-B8E5-47191E8999FF}" srcOrd="0" destOrd="0" presId="urn:microsoft.com/office/officeart/2005/8/layout/hierarchy1"/>
    <dgm:cxn modelId="{841B3EEA-3ADB-44ED-8077-9396849021CD}" srcId="{57EE274A-C3FF-4250-BBDD-B4F92C029C30}" destId="{D250FA43-0F1C-4019-86EC-3FCF5EF2F5D8}" srcOrd="0" destOrd="0" parTransId="{39F822E1-CF9F-4FE6-8838-82BEAB957B4C}" sibTransId="{D77F5C24-8C5D-4C4E-A9E7-8376736D396C}"/>
    <dgm:cxn modelId="{027E02FB-4475-49CD-AF26-12FB8564181B}" type="presOf" srcId="{ED651BC9-76B2-404A-846F-84DAC0C978A5}" destId="{80D45330-4347-4E41-87C7-098C5011728F}" srcOrd="0" destOrd="0" presId="urn:microsoft.com/office/officeart/2005/8/layout/hierarchy1"/>
    <dgm:cxn modelId="{9F967E54-75F3-49B1-A22F-D1421B226F3C}" type="presOf" srcId="{57EE274A-C3FF-4250-BBDD-B4F92C029C30}" destId="{FFF94422-5EB9-40B8-94BB-D1C235AC4355}" srcOrd="0" destOrd="0" presId="urn:microsoft.com/office/officeart/2005/8/layout/hierarchy1"/>
    <dgm:cxn modelId="{707938A1-2ABE-4B81-9156-5F6B3CC52FE8}" type="presOf" srcId="{4B42B6E6-3AAE-42FF-AD7F-CEC386BEC6E6}" destId="{B7DB4EC1-FF96-4ABE-8519-F85502F9679F}" srcOrd="0" destOrd="0" presId="urn:microsoft.com/office/officeart/2005/8/layout/hierarchy1"/>
    <dgm:cxn modelId="{3D83546E-5E5A-4E37-A09D-374D38248764}" srcId="{D250FA43-0F1C-4019-86EC-3FCF5EF2F5D8}" destId="{C924E926-DF3D-4621-8A26-7FD54FD3A1CA}" srcOrd="3" destOrd="0" parTransId="{7C939CD5-CAA5-4A1C-A4D5-B1F6E45617C0}" sibTransId="{87A03973-FDD5-4357-8C2E-B810CFC2BF4A}"/>
    <dgm:cxn modelId="{8671D2E6-6391-4EA5-8620-21A2023DB98A}" type="presOf" srcId="{B5CBA58E-115E-4775-A25E-1CC9E54D2FF8}" destId="{C2F140ED-3FBB-4012-8216-187811D98C18}" srcOrd="0" destOrd="0" presId="urn:microsoft.com/office/officeart/2005/8/layout/hierarchy1"/>
    <dgm:cxn modelId="{FE562048-1A2F-4D37-A36B-6705F3D912A0}" type="presOf" srcId="{1B5DAC90-0275-40B4-B7AA-58AA6A3CE658}" destId="{0549EC77-6A73-40DA-9B9F-21AAA2F7C731}" srcOrd="0" destOrd="0" presId="urn:microsoft.com/office/officeart/2005/8/layout/hierarchy1"/>
    <dgm:cxn modelId="{A88CFE04-0F6D-439B-AAC3-FB1AA22EF93E}" srcId="{D250FA43-0F1C-4019-86EC-3FCF5EF2F5D8}" destId="{4B42B6E6-3AAE-42FF-AD7F-CEC386BEC6E6}" srcOrd="2" destOrd="0" parTransId="{B5CBA58E-115E-4775-A25E-1CC9E54D2FF8}" sibTransId="{119F238E-B9E6-433A-BF63-05EBB138D5E9}"/>
    <dgm:cxn modelId="{709BE1D5-3DE3-457C-B18D-2C1C78415BB1}" type="presParOf" srcId="{FFF94422-5EB9-40B8-94BB-D1C235AC4355}" destId="{F0565C30-C37C-4B30-A5B3-FE8DC3413D63}" srcOrd="0" destOrd="0" presId="urn:microsoft.com/office/officeart/2005/8/layout/hierarchy1"/>
    <dgm:cxn modelId="{73F83FAF-FE23-4896-A660-04AFBE2F55AC}" type="presParOf" srcId="{F0565C30-C37C-4B30-A5B3-FE8DC3413D63}" destId="{73C3FA4D-32C3-4944-A3C9-A781B624A376}" srcOrd="0" destOrd="0" presId="urn:microsoft.com/office/officeart/2005/8/layout/hierarchy1"/>
    <dgm:cxn modelId="{2AD5E15D-DFDC-4560-BEDA-85E59320A43E}" type="presParOf" srcId="{73C3FA4D-32C3-4944-A3C9-A781B624A376}" destId="{076C2841-BDBE-45F1-A5DB-C2FDF372F6C1}" srcOrd="0" destOrd="0" presId="urn:microsoft.com/office/officeart/2005/8/layout/hierarchy1"/>
    <dgm:cxn modelId="{CD066EE4-B981-48DD-BA11-164D59674064}" type="presParOf" srcId="{73C3FA4D-32C3-4944-A3C9-A781B624A376}" destId="{B56E5319-AA5B-4CA2-B7AD-09036BF39C46}" srcOrd="1" destOrd="0" presId="urn:microsoft.com/office/officeart/2005/8/layout/hierarchy1"/>
    <dgm:cxn modelId="{9544FF87-1E98-4B60-9188-93EB5B344124}" type="presParOf" srcId="{F0565C30-C37C-4B30-A5B3-FE8DC3413D63}" destId="{7299F733-ACC7-4A29-9309-5452A45E2D60}" srcOrd="1" destOrd="0" presId="urn:microsoft.com/office/officeart/2005/8/layout/hierarchy1"/>
    <dgm:cxn modelId="{5B6AAE97-7AF2-4B68-B124-19E006144209}" type="presParOf" srcId="{7299F733-ACC7-4A29-9309-5452A45E2D60}" destId="{0549EC77-6A73-40DA-9B9F-21AAA2F7C731}" srcOrd="0" destOrd="0" presId="urn:microsoft.com/office/officeart/2005/8/layout/hierarchy1"/>
    <dgm:cxn modelId="{1A6EE400-9CB9-4E2F-BB93-789841848F6B}" type="presParOf" srcId="{7299F733-ACC7-4A29-9309-5452A45E2D60}" destId="{8A23E948-FBE5-43E5-AC46-DEB6D9E0C26D}" srcOrd="1" destOrd="0" presId="urn:microsoft.com/office/officeart/2005/8/layout/hierarchy1"/>
    <dgm:cxn modelId="{7A09D39E-1F6E-4641-B100-6E44757094CE}" type="presParOf" srcId="{8A23E948-FBE5-43E5-AC46-DEB6D9E0C26D}" destId="{DB5366A3-BF51-43E7-9093-D9A8F9594F50}" srcOrd="0" destOrd="0" presId="urn:microsoft.com/office/officeart/2005/8/layout/hierarchy1"/>
    <dgm:cxn modelId="{44A6DB7B-8DED-48D2-8FA2-7B77586DC8D9}" type="presParOf" srcId="{DB5366A3-BF51-43E7-9093-D9A8F9594F50}" destId="{ED62EC6B-DC3A-40F2-8EC8-5DFA3E493D82}" srcOrd="0" destOrd="0" presId="urn:microsoft.com/office/officeart/2005/8/layout/hierarchy1"/>
    <dgm:cxn modelId="{F4347176-EE37-4459-A2F2-C39D76A380A1}" type="presParOf" srcId="{DB5366A3-BF51-43E7-9093-D9A8F9594F50}" destId="{80D45330-4347-4E41-87C7-098C5011728F}" srcOrd="1" destOrd="0" presId="urn:microsoft.com/office/officeart/2005/8/layout/hierarchy1"/>
    <dgm:cxn modelId="{F6C6A5E9-A0C1-456B-B077-DDF3469C3598}" type="presParOf" srcId="{8A23E948-FBE5-43E5-AC46-DEB6D9E0C26D}" destId="{4C342CD7-D266-491F-80BD-54826B8491A3}" srcOrd="1" destOrd="0" presId="urn:microsoft.com/office/officeart/2005/8/layout/hierarchy1"/>
    <dgm:cxn modelId="{88B65E10-8AE5-4E76-9DC1-8AE4D05E08AC}" type="presParOf" srcId="{7299F733-ACC7-4A29-9309-5452A45E2D60}" destId="{7D9C83BF-97AD-4732-B895-4BD88AF33D3D}" srcOrd="2" destOrd="0" presId="urn:microsoft.com/office/officeart/2005/8/layout/hierarchy1"/>
    <dgm:cxn modelId="{0A167E67-0C01-4A2F-888A-8CCB734C1354}" type="presParOf" srcId="{7299F733-ACC7-4A29-9309-5452A45E2D60}" destId="{B7EF03BC-4C2E-4027-94A8-0AC309171BA6}" srcOrd="3" destOrd="0" presId="urn:microsoft.com/office/officeart/2005/8/layout/hierarchy1"/>
    <dgm:cxn modelId="{6E3AF822-869E-4255-B9E0-2834E0ACCE73}" type="presParOf" srcId="{B7EF03BC-4C2E-4027-94A8-0AC309171BA6}" destId="{1DFE4C40-DE5E-430A-B153-4BD291D995B2}" srcOrd="0" destOrd="0" presId="urn:microsoft.com/office/officeart/2005/8/layout/hierarchy1"/>
    <dgm:cxn modelId="{FAC53D3A-DF97-48FE-A93A-F52A6F9DAB6E}" type="presParOf" srcId="{1DFE4C40-DE5E-430A-B153-4BD291D995B2}" destId="{E46EE7B3-F2F3-4BA3-89EC-44B514ABDE99}" srcOrd="0" destOrd="0" presId="urn:microsoft.com/office/officeart/2005/8/layout/hierarchy1"/>
    <dgm:cxn modelId="{E4158B6E-7F47-480F-90EB-8012E18EA754}" type="presParOf" srcId="{1DFE4C40-DE5E-430A-B153-4BD291D995B2}" destId="{9BB80B4C-D8F1-44C8-BE88-5A79B8D9226D}" srcOrd="1" destOrd="0" presId="urn:microsoft.com/office/officeart/2005/8/layout/hierarchy1"/>
    <dgm:cxn modelId="{F635FCC9-DF56-4824-BE4C-56031D6E6454}" type="presParOf" srcId="{B7EF03BC-4C2E-4027-94A8-0AC309171BA6}" destId="{C220CC4D-1525-4628-ACE2-CAD3472C3F01}" srcOrd="1" destOrd="0" presId="urn:microsoft.com/office/officeart/2005/8/layout/hierarchy1"/>
    <dgm:cxn modelId="{1585F849-A579-4F98-ACB7-CF27263B3A1C}" type="presParOf" srcId="{7299F733-ACC7-4A29-9309-5452A45E2D60}" destId="{C2F140ED-3FBB-4012-8216-187811D98C18}" srcOrd="4" destOrd="0" presId="urn:microsoft.com/office/officeart/2005/8/layout/hierarchy1"/>
    <dgm:cxn modelId="{3BEA506B-19F2-468A-9706-35845B3D351F}" type="presParOf" srcId="{7299F733-ACC7-4A29-9309-5452A45E2D60}" destId="{1EF2662F-16A5-4A2E-8ED1-13DE040C43C6}" srcOrd="5" destOrd="0" presId="urn:microsoft.com/office/officeart/2005/8/layout/hierarchy1"/>
    <dgm:cxn modelId="{53C76D7A-54B0-4F52-8C5A-EB2D84E8FC76}" type="presParOf" srcId="{1EF2662F-16A5-4A2E-8ED1-13DE040C43C6}" destId="{7F341C25-7ED7-4D2A-999B-C4AF17BF2352}" srcOrd="0" destOrd="0" presId="urn:microsoft.com/office/officeart/2005/8/layout/hierarchy1"/>
    <dgm:cxn modelId="{8A8FE688-F3A9-4462-BDE3-F2EBFCC0E33A}" type="presParOf" srcId="{7F341C25-7ED7-4D2A-999B-C4AF17BF2352}" destId="{5D50CBC4-9EDF-4316-8485-F290B0B3DD02}" srcOrd="0" destOrd="0" presId="urn:microsoft.com/office/officeart/2005/8/layout/hierarchy1"/>
    <dgm:cxn modelId="{F06A576E-9ACC-4067-9130-ED02C9E05FAB}" type="presParOf" srcId="{7F341C25-7ED7-4D2A-999B-C4AF17BF2352}" destId="{B7DB4EC1-FF96-4ABE-8519-F85502F9679F}" srcOrd="1" destOrd="0" presId="urn:microsoft.com/office/officeart/2005/8/layout/hierarchy1"/>
    <dgm:cxn modelId="{3DDBF1DA-55DF-4556-91D0-700D1CB970CF}" type="presParOf" srcId="{1EF2662F-16A5-4A2E-8ED1-13DE040C43C6}" destId="{908AF735-F631-4752-A99E-FEED77BA19F4}" srcOrd="1" destOrd="0" presId="urn:microsoft.com/office/officeart/2005/8/layout/hierarchy1"/>
    <dgm:cxn modelId="{E363B638-531C-4890-9DB3-A7756CE12F03}" type="presParOf" srcId="{7299F733-ACC7-4A29-9309-5452A45E2D60}" destId="{7FCEBF13-321D-4A17-B8E5-47191E8999FF}" srcOrd="6" destOrd="0" presId="urn:microsoft.com/office/officeart/2005/8/layout/hierarchy1"/>
    <dgm:cxn modelId="{37FBDEDB-62D9-48B9-8516-0021B2493740}" type="presParOf" srcId="{7299F733-ACC7-4A29-9309-5452A45E2D60}" destId="{7C176E14-A8FB-4CC2-A0EB-F45CD636F044}" srcOrd="7" destOrd="0" presId="urn:microsoft.com/office/officeart/2005/8/layout/hierarchy1"/>
    <dgm:cxn modelId="{A1756408-058E-458E-B52D-2FA88780346D}" type="presParOf" srcId="{7C176E14-A8FB-4CC2-A0EB-F45CD636F044}" destId="{FD123B1E-3DF6-48A1-A608-91C4D79E07F1}" srcOrd="0" destOrd="0" presId="urn:microsoft.com/office/officeart/2005/8/layout/hierarchy1"/>
    <dgm:cxn modelId="{D2947E9D-76B2-4A6D-8330-7259DBCD26B5}" type="presParOf" srcId="{FD123B1E-3DF6-48A1-A608-91C4D79E07F1}" destId="{81F2E895-A45F-4D11-A831-112DD77C3F98}" srcOrd="0" destOrd="0" presId="urn:microsoft.com/office/officeart/2005/8/layout/hierarchy1"/>
    <dgm:cxn modelId="{CB2015FB-8C8D-43C5-A03B-DABCB4B5CAAB}" type="presParOf" srcId="{FD123B1E-3DF6-48A1-A608-91C4D79E07F1}" destId="{C2F67AB9-1000-45FD-A79C-3E24733BBFB9}" srcOrd="1" destOrd="0" presId="urn:microsoft.com/office/officeart/2005/8/layout/hierarchy1"/>
    <dgm:cxn modelId="{34885FF6-25AC-4C51-94F6-C02548E21E6F}" type="presParOf" srcId="{7C176E14-A8FB-4CC2-A0EB-F45CD636F044}" destId="{E0D9E28E-1D98-438A-88AA-99C09C72DE00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C0E8E7D-385B-49E4-9450-8E836BAC3FEF}">
      <dsp:nvSpPr>
        <dsp:cNvPr id="0" name=""/>
        <dsp:cNvSpPr/>
      </dsp:nvSpPr>
      <dsp:spPr>
        <a:xfrm rot="16200000">
          <a:off x="744744" y="866763"/>
          <a:ext cx="2167455" cy="2999760"/>
        </a:xfrm>
        <a:prstGeom prst="downArrow">
          <a:avLst>
            <a:gd name="adj1" fmla="val 50000"/>
            <a:gd name="adj2" fmla="val 35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bg2">
              <a:lumMod val="2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1" kern="1200" dirty="0"/>
            <a:t> </a:t>
          </a:r>
          <a:r>
            <a:rPr lang="ru-RU" sz="1800" b="1" kern="1200" dirty="0" err="1"/>
            <a:t>Метапредметность</a:t>
          </a:r>
          <a:endParaRPr lang="ru-RU" sz="1800" b="1" kern="1200" dirty="0"/>
        </a:p>
      </dsp:txBody>
      <dsp:txXfrm rot="5400000">
        <a:off x="328592" y="1824780"/>
        <a:ext cx="2620455" cy="1083727"/>
      </dsp:txXfrm>
    </dsp:sp>
    <dsp:sp modelId="{4C5F43C7-AA23-4D23-BE91-6C738EAF0F96}">
      <dsp:nvSpPr>
        <dsp:cNvPr id="0" name=""/>
        <dsp:cNvSpPr/>
      </dsp:nvSpPr>
      <dsp:spPr>
        <a:xfrm rot="5400000">
          <a:off x="5578055" y="949761"/>
          <a:ext cx="2254388" cy="2894882"/>
        </a:xfrm>
        <a:prstGeom prst="downArrow">
          <a:avLst>
            <a:gd name="adj1" fmla="val 50000"/>
            <a:gd name="adj2" fmla="val 35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1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1" kern="1200" dirty="0">
              <a:solidFill>
                <a:schemeClr val="bg1"/>
              </a:solidFill>
            </a:rPr>
            <a:t> </a:t>
          </a:r>
          <a:r>
            <a:rPr lang="ru-RU" sz="1800" b="1" kern="1200" dirty="0" err="1">
              <a:solidFill>
                <a:schemeClr val="bg1"/>
              </a:solidFill>
            </a:rPr>
            <a:t>Литературо-центричность</a:t>
          </a:r>
          <a:endParaRPr lang="ru-RU" sz="1800" b="1" kern="1200" dirty="0">
            <a:solidFill>
              <a:schemeClr val="bg1"/>
            </a:solidFill>
          </a:endParaRPr>
        </a:p>
      </dsp:txBody>
      <dsp:txXfrm rot="-5400000">
        <a:off x="5652326" y="1833605"/>
        <a:ext cx="2500364" cy="112719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61831F3-B509-4617-8F47-8055FF65FFAB}">
      <dsp:nvSpPr>
        <dsp:cNvPr id="0" name=""/>
        <dsp:cNvSpPr/>
      </dsp:nvSpPr>
      <dsp:spPr>
        <a:xfrm>
          <a:off x="0" y="5579763"/>
          <a:ext cx="5457844" cy="73234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kern="1200" dirty="0"/>
            <a:t> </a:t>
          </a:r>
          <a:r>
            <a:rPr lang="ru-RU" sz="1400" b="1" kern="1200" dirty="0"/>
            <a:t>Составьте план сочинения</a:t>
          </a:r>
        </a:p>
      </dsp:txBody>
      <dsp:txXfrm>
        <a:off x="0" y="5579763"/>
        <a:ext cx="5457844" cy="732340"/>
      </dsp:txXfrm>
    </dsp:sp>
    <dsp:sp modelId="{BC4473FD-EEBC-470A-A956-31A23375E24D}">
      <dsp:nvSpPr>
        <dsp:cNvPr id="0" name=""/>
        <dsp:cNvSpPr/>
      </dsp:nvSpPr>
      <dsp:spPr>
        <a:xfrm rot="10800000">
          <a:off x="0" y="4464408"/>
          <a:ext cx="5457844" cy="1126340"/>
        </a:xfrm>
        <a:prstGeom prst="upArrowCallou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kern="1200" dirty="0"/>
            <a:t> </a:t>
          </a:r>
          <a:r>
            <a:rPr lang="ru-RU" sz="1400" b="1" kern="1200" dirty="0"/>
            <a:t>Вспомните литературные произведения, которыми можно проиллюстрировать ответы</a:t>
          </a:r>
        </a:p>
      </dsp:txBody>
      <dsp:txXfrm rot="10800000">
        <a:off x="0" y="4464408"/>
        <a:ext cx="5457844" cy="731862"/>
      </dsp:txXfrm>
    </dsp:sp>
    <dsp:sp modelId="{A7479E54-4B44-4E61-905F-E720D3DF8F84}">
      <dsp:nvSpPr>
        <dsp:cNvPr id="0" name=""/>
        <dsp:cNvSpPr/>
      </dsp:nvSpPr>
      <dsp:spPr>
        <a:xfrm rot="10800000">
          <a:off x="0" y="3349053"/>
          <a:ext cx="5457844" cy="1126340"/>
        </a:xfrm>
        <a:prstGeom prst="upArrowCallou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kern="1200" dirty="0"/>
            <a:t> </a:t>
          </a:r>
          <a:r>
            <a:rPr lang="ru-RU" sz="1400" b="1" kern="1200" dirty="0"/>
            <a:t>Попытайтесь кратко ответить на эти вопросы</a:t>
          </a:r>
        </a:p>
      </dsp:txBody>
      <dsp:txXfrm rot="10800000">
        <a:off x="0" y="3349053"/>
        <a:ext cx="5457844" cy="731862"/>
      </dsp:txXfrm>
    </dsp:sp>
    <dsp:sp modelId="{82393717-4465-49E7-9D8B-006FBB84A222}">
      <dsp:nvSpPr>
        <dsp:cNvPr id="0" name=""/>
        <dsp:cNvSpPr/>
      </dsp:nvSpPr>
      <dsp:spPr>
        <a:xfrm rot="10800000">
          <a:off x="0" y="2233697"/>
          <a:ext cx="5457844" cy="1126340"/>
        </a:xfrm>
        <a:prstGeom prst="upArrowCallou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b="1" kern="1200" dirty="0"/>
            <a:t>Сформулируйте тему  в виде вопроса (вопросов)</a:t>
          </a:r>
        </a:p>
      </dsp:txBody>
      <dsp:txXfrm rot="10800000">
        <a:off x="0" y="2233697"/>
        <a:ext cx="5457844" cy="731862"/>
      </dsp:txXfrm>
    </dsp:sp>
    <dsp:sp modelId="{DAE625D2-AA05-4EFF-94C1-36C0A9F3768F}">
      <dsp:nvSpPr>
        <dsp:cNvPr id="0" name=""/>
        <dsp:cNvSpPr/>
      </dsp:nvSpPr>
      <dsp:spPr>
        <a:xfrm rot="10800000">
          <a:off x="0" y="1063298"/>
          <a:ext cx="5457844" cy="1126340"/>
        </a:xfrm>
        <a:prstGeom prst="upArrowCallou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b="1" kern="1200" dirty="0"/>
            <a:t>Выделите в ней ключевые слова, в которых видите главный смысл</a:t>
          </a:r>
        </a:p>
      </dsp:txBody>
      <dsp:txXfrm rot="10800000">
        <a:off x="0" y="1063298"/>
        <a:ext cx="5457844" cy="731862"/>
      </dsp:txXfrm>
    </dsp:sp>
    <dsp:sp modelId="{CDEFF376-1AA2-4760-85B1-9484C95F4B69}">
      <dsp:nvSpPr>
        <dsp:cNvPr id="0" name=""/>
        <dsp:cNvSpPr/>
      </dsp:nvSpPr>
      <dsp:spPr>
        <a:xfrm rot="10800000">
          <a:off x="0" y="0"/>
          <a:ext cx="5457844" cy="1126340"/>
        </a:xfrm>
        <a:prstGeom prst="upArrowCallou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b="1" kern="1200" dirty="0"/>
            <a:t>Внимательно прочитайте тему сочинения</a:t>
          </a:r>
        </a:p>
      </dsp:txBody>
      <dsp:txXfrm rot="10800000">
        <a:off x="0" y="0"/>
        <a:ext cx="5457844" cy="73186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74483C5-A0F2-4898-BCF7-85F8B805A91D}">
      <dsp:nvSpPr>
        <dsp:cNvPr id="0" name=""/>
        <dsp:cNvSpPr/>
      </dsp:nvSpPr>
      <dsp:spPr>
        <a:xfrm>
          <a:off x="3462821" y="2787"/>
          <a:ext cx="1303957" cy="86930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62000"/>
                <a:satMod val="180000"/>
              </a:schemeClr>
            </a:gs>
            <a:gs pos="65000">
              <a:schemeClr val="accent1">
                <a:hueOff val="0"/>
                <a:satOff val="0"/>
                <a:lumOff val="0"/>
                <a:alphaOff val="0"/>
                <a:tint val="32000"/>
                <a:satMod val="25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23000"/>
                <a:satMod val="300000"/>
              </a:schemeClr>
            </a:gs>
          </a:gsLst>
          <a:lin ang="16200000" scaled="0"/>
        </a:gra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b="1" kern="1200" dirty="0"/>
            <a:t>Проблемный вопрос</a:t>
          </a:r>
        </a:p>
      </dsp:txBody>
      <dsp:txXfrm>
        <a:off x="3488282" y="28248"/>
        <a:ext cx="1253035" cy="818383"/>
      </dsp:txXfrm>
    </dsp:sp>
    <dsp:sp modelId="{73CB5844-3F48-46CB-B4AB-BD5AF8C2C134}">
      <dsp:nvSpPr>
        <dsp:cNvPr id="0" name=""/>
        <dsp:cNvSpPr/>
      </dsp:nvSpPr>
      <dsp:spPr>
        <a:xfrm>
          <a:off x="2419655" y="872092"/>
          <a:ext cx="1695144" cy="347722"/>
        </a:xfrm>
        <a:custGeom>
          <a:avLst/>
          <a:gdLst/>
          <a:ahLst/>
          <a:cxnLst/>
          <a:rect l="0" t="0" r="0" b="0"/>
          <a:pathLst>
            <a:path>
              <a:moveTo>
                <a:pt x="1695144" y="0"/>
              </a:moveTo>
              <a:lnTo>
                <a:pt x="1695144" y="173861"/>
              </a:lnTo>
              <a:lnTo>
                <a:pt x="0" y="173861"/>
              </a:lnTo>
              <a:lnTo>
                <a:pt x="0" y="347722"/>
              </a:lnTo>
            </a:path>
          </a:pathLst>
        </a:custGeom>
        <a:noFill/>
        <a:ln w="55000" cap="flat" cmpd="thickThin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A1FB3B4-F920-4B92-8293-0284E7D37124}">
      <dsp:nvSpPr>
        <dsp:cNvPr id="0" name=""/>
        <dsp:cNvSpPr/>
      </dsp:nvSpPr>
      <dsp:spPr>
        <a:xfrm>
          <a:off x="1767676" y="1219814"/>
          <a:ext cx="1303957" cy="86930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62000"/>
                <a:satMod val="180000"/>
              </a:schemeClr>
            </a:gs>
            <a:gs pos="65000">
              <a:schemeClr val="accent1">
                <a:hueOff val="0"/>
                <a:satOff val="0"/>
                <a:lumOff val="0"/>
                <a:alphaOff val="0"/>
                <a:tint val="32000"/>
                <a:satMod val="25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23000"/>
                <a:satMod val="300000"/>
              </a:schemeClr>
            </a:gs>
          </a:gsLst>
          <a:lin ang="16200000" scaled="0"/>
        </a:gra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b="1" kern="1200" dirty="0"/>
            <a:t>Тезис 1</a:t>
          </a:r>
        </a:p>
      </dsp:txBody>
      <dsp:txXfrm>
        <a:off x="1793137" y="1245275"/>
        <a:ext cx="1253035" cy="818383"/>
      </dsp:txXfrm>
    </dsp:sp>
    <dsp:sp modelId="{B9BD50FA-5F07-46C1-A0D5-CF61AED77CC6}">
      <dsp:nvSpPr>
        <dsp:cNvPr id="0" name=""/>
        <dsp:cNvSpPr/>
      </dsp:nvSpPr>
      <dsp:spPr>
        <a:xfrm>
          <a:off x="2373935" y="2089119"/>
          <a:ext cx="91440" cy="347722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47722"/>
              </a:lnTo>
            </a:path>
          </a:pathLst>
        </a:custGeom>
        <a:noFill/>
        <a:ln w="55000" cap="flat" cmpd="thickThin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5E66F81-FA68-4F64-AC1A-AC027DC23F20}">
      <dsp:nvSpPr>
        <dsp:cNvPr id="0" name=""/>
        <dsp:cNvSpPr/>
      </dsp:nvSpPr>
      <dsp:spPr>
        <a:xfrm>
          <a:off x="1767676" y="2436842"/>
          <a:ext cx="1303957" cy="86930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62000"/>
                <a:satMod val="180000"/>
              </a:schemeClr>
            </a:gs>
            <a:gs pos="65000">
              <a:schemeClr val="accent1">
                <a:hueOff val="0"/>
                <a:satOff val="0"/>
                <a:lumOff val="0"/>
                <a:alphaOff val="0"/>
                <a:tint val="32000"/>
                <a:satMod val="25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23000"/>
                <a:satMod val="300000"/>
              </a:schemeClr>
            </a:gs>
          </a:gsLst>
          <a:lin ang="16200000" scaled="0"/>
        </a:gra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kern="1200" dirty="0"/>
            <a:t>Пример из литературы</a:t>
          </a:r>
        </a:p>
      </dsp:txBody>
      <dsp:txXfrm>
        <a:off x="1793137" y="2462303"/>
        <a:ext cx="1253035" cy="818383"/>
      </dsp:txXfrm>
    </dsp:sp>
    <dsp:sp modelId="{590CB34C-8926-466C-BC14-8704BBC66345}">
      <dsp:nvSpPr>
        <dsp:cNvPr id="0" name=""/>
        <dsp:cNvSpPr/>
      </dsp:nvSpPr>
      <dsp:spPr>
        <a:xfrm>
          <a:off x="2419655" y="3306147"/>
          <a:ext cx="1775625" cy="35050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75254"/>
              </a:lnTo>
              <a:lnTo>
                <a:pt x="1775625" y="175254"/>
              </a:lnTo>
              <a:lnTo>
                <a:pt x="1775625" y="350509"/>
              </a:lnTo>
            </a:path>
          </a:pathLst>
        </a:custGeom>
        <a:noFill/>
        <a:ln w="55000" cap="flat" cmpd="thickThin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9A7BB99-4AC6-4B60-9F38-D92BC92EA48B}">
      <dsp:nvSpPr>
        <dsp:cNvPr id="0" name=""/>
        <dsp:cNvSpPr/>
      </dsp:nvSpPr>
      <dsp:spPr>
        <a:xfrm>
          <a:off x="3543301" y="3656656"/>
          <a:ext cx="1303957" cy="86930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62000"/>
                <a:satMod val="180000"/>
              </a:schemeClr>
            </a:gs>
            <a:gs pos="65000">
              <a:schemeClr val="accent1">
                <a:hueOff val="0"/>
                <a:satOff val="0"/>
                <a:lumOff val="0"/>
                <a:alphaOff val="0"/>
                <a:tint val="32000"/>
                <a:satMod val="25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23000"/>
                <a:satMod val="300000"/>
              </a:schemeClr>
            </a:gs>
          </a:gsLst>
          <a:lin ang="16200000" scaled="0"/>
        </a:gra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400" kern="1200"/>
        </a:p>
      </dsp:txBody>
      <dsp:txXfrm>
        <a:off x="3568762" y="3682117"/>
        <a:ext cx="1253035" cy="818383"/>
      </dsp:txXfrm>
    </dsp:sp>
    <dsp:sp modelId="{3425DF9B-C7C0-4B5A-A0B0-7F1F64D1D799}">
      <dsp:nvSpPr>
        <dsp:cNvPr id="0" name=""/>
        <dsp:cNvSpPr/>
      </dsp:nvSpPr>
      <dsp:spPr>
        <a:xfrm>
          <a:off x="4069079" y="872092"/>
          <a:ext cx="91440" cy="347722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47722"/>
              </a:lnTo>
            </a:path>
          </a:pathLst>
        </a:custGeom>
        <a:noFill/>
        <a:ln w="55000" cap="flat" cmpd="thickThin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EDB1BE6-1E37-4E1D-84D6-2A5790175367}">
      <dsp:nvSpPr>
        <dsp:cNvPr id="0" name=""/>
        <dsp:cNvSpPr/>
      </dsp:nvSpPr>
      <dsp:spPr>
        <a:xfrm>
          <a:off x="3462821" y="1219814"/>
          <a:ext cx="1303957" cy="86930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62000"/>
                <a:satMod val="180000"/>
              </a:schemeClr>
            </a:gs>
            <a:gs pos="65000">
              <a:schemeClr val="accent1">
                <a:hueOff val="0"/>
                <a:satOff val="0"/>
                <a:lumOff val="0"/>
                <a:alphaOff val="0"/>
                <a:tint val="32000"/>
                <a:satMod val="25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23000"/>
                <a:satMod val="300000"/>
              </a:schemeClr>
            </a:gs>
          </a:gsLst>
          <a:lin ang="16200000" scaled="0"/>
        </a:gra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b="1" kern="1200" dirty="0"/>
            <a:t>Тезис 2</a:t>
          </a:r>
        </a:p>
      </dsp:txBody>
      <dsp:txXfrm>
        <a:off x="3488282" y="1245275"/>
        <a:ext cx="1253035" cy="818383"/>
      </dsp:txXfrm>
    </dsp:sp>
    <dsp:sp modelId="{9A549184-B602-42F2-8D03-BD9D1CF08428}">
      <dsp:nvSpPr>
        <dsp:cNvPr id="0" name=""/>
        <dsp:cNvSpPr/>
      </dsp:nvSpPr>
      <dsp:spPr>
        <a:xfrm>
          <a:off x="4069079" y="2089119"/>
          <a:ext cx="91440" cy="347722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47722"/>
              </a:lnTo>
            </a:path>
          </a:pathLst>
        </a:custGeom>
        <a:noFill/>
        <a:ln w="55000" cap="flat" cmpd="thickThin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4F2445F-4A84-4BCD-A33F-6FAF8FA1D6C8}">
      <dsp:nvSpPr>
        <dsp:cNvPr id="0" name=""/>
        <dsp:cNvSpPr/>
      </dsp:nvSpPr>
      <dsp:spPr>
        <a:xfrm>
          <a:off x="3462821" y="2436842"/>
          <a:ext cx="1303957" cy="86930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62000"/>
                <a:satMod val="180000"/>
              </a:schemeClr>
            </a:gs>
            <a:gs pos="65000">
              <a:schemeClr val="accent1">
                <a:hueOff val="0"/>
                <a:satOff val="0"/>
                <a:lumOff val="0"/>
                <a:alphaOff val="0"/>
                <a:tint val="32000"/>
                <a:satMod val="25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23000"/>
                <a:satMod val="300000"/>
              </a:schemeClr>
            </a:gs>
          </a:gsLst>
          <a:lin ang="16200000" scaled="0"/>
        </a:gra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kern="1200"/>
            <a:t>Пример из литературы</a:t>
          </a:r>
          <a:endParaRPr lang="ru-RU" sz="1400" kern="1200" dirty="0"/>
        </a:p>
      </dsp:txBody>
      <dsp:txXfrm>
        <a:off x="3488282" y="2462303"/>
        <a:ext cx="1253035" cy="818383"/>
      </dsp:txXfrm>
    </dsp:sp>
    <dsp:sp modelId="{78DF109C-5087-4986-9D6A-85798AAB60B8}">
      <dsp:nvSpPr>
        <dsp:cNvPr id="0" name=""/>
        <dsp:cNvSpPr/>
      </dsp:nvSpPr>
      <dsp:spPr>
        <a:xfrm>
          <a:off x="4114799" y="872092"/>
          <a:ext cx="1695144" cy="34772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73861"/>
              </a:lnTo>
              <a:lnTo>
                <a:pt x="1695144" y="173861"/>
              </a:lnTo>
              <a:lnTo>
                <a:pt x="1695144" y="347722"/>
              </a:lnTo>
            </a:path>
          </a:pathLst>
        </a:custGeom>
        <a:noFill/>
        <a:ln w="55000" cap="flat" cmpd="thickThin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78999F6-4B3F-4905-940D-A360BD7FB710}">
      <dsp:nvSpPr>
        <dsp:cNvPr id="0" name=""/>
        <dsp:cNvSpPr/>
      </dsp:nvSpPr>
      <dsp:spPr>
        <a:xfrm>
          <a:off x="5157966" y="1219814"/>
          <a:ext cx="1303957" cy="86930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62000"/>
                <a:satMod val="180000"/>
              </a:schemeClr>
            </a:gs>
            <a:gs pos="65000">
              <a:schemeClr val="accent1">
                <a:hueOff val="0"/>
                <a:satOff val="0"/>
                <a:lumOff val="0"/>
                <a:alphaOff val="0"/>
                <a:tint val="32000"/>
                <a:satMod val="25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23000"/>
                <a:satMod val="300000"/>
              </a:schemeClr>
            </a:gs>
          </a:gsLst>
          <a:lin ang="16200000" scaled="0"/>
        </a:gra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b="1" kern="1200" dirty="0"/>
            <a:t>Тезис 3</a:t>
          </a:r>
        </a:p>
      </dsp:txBody>
      <dsp:txXfrm>
        <a:off x="5183427" y="1245275"/>
        <a:ext cx="1253035" cy="818383"/>
      </dsp:txXfrm>
    </dsp:sp>
    <dsp:sp modelId="{EA9CC16B-92D0-42B2-8A33-CC4552F7ABA2}">
      <dsp:nvSpPr>
        <dsp:cNvPr id="0" name=""/>
        <dsp:cNvSpPr/>
      </dsp:nvSpPr>
      <dsp:spPr>
        <a:xfrm>
          <a:off x="5764224" y="2089119"/>
          <a:ext cx="91440" cy="347722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47722"/>
              </a:lnTo>
            </a:path>
          </a:pathLst>
        </a:custGeom>
        <a:noFill/>
        <a:ln w="55000" cap="flat" cmpd="thickThin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0C5F935-DE32-497A-8553-6E7A7F66D5D3}">
      <dsp:nvSpPr>
        <dsp:cNvPr id="0" name=""/>
        <dsp:cNvSpPr/>
      </dsp:nvSpPr>
      <dsp:spPr>
        <a:xfrm>
          <a:off x="5157966" y="2436842"/>
          <a:ext cx="1303957" cy="86930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62000"/>
                <a:satMod val="180000"/>
              </a:schemeClr>
            </a:gs>
            <a:gs pos="65000">
              <a:schemeClr val="accent1">
                <a:hueOff val="0"/>
                <a:satOff val="0"/>
                <a:lumOff val="0"/>
                <a:alphaOff val="0"/>
                <a:tint val="32000"/>
                <a:satMod val="25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23000"/>
                <a:satMod val="300000"/>
              </a:schemeClr>
            </a:gs>
          </a:gsLst>
          <a:lin ang="16200000" scaled="0"/>
        </a:gra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kern="1200" dirty="0"/>
            <a:t>Пример из литературы</a:t>
          </a:r>
        </a:p>
      </dsp:txBody>
      <dsp:txXfrm>
        <a:off x="5183427" y="2462303"/>
        <a:ext cx="1253035" cy="818383"/>
      </dsp:txXfrm>
    </dsp:sp>
    <dsp:sp modelId="{1ABB2167-9C7C-4F2D-A5DB-47B49B2F0C6B}">
      <dsp:nvSpPr>
        <dsp:cNvPr id="0" name=""/>
        <dsp:cNvSpPr/>
      </dsp:nvSpPr>
      <dsp:spPr>
        <a:xfrm>
          <a:off x="4195280" y="3306147"/>
          <a:ext cx="1614664" cy="350509"/>
        </a:xfrm>
        <a:custGeom>
          <a:avLst/>
          <a:gdLst/>
          <a:ahLst/>
          <a:cxnLst/>
          <a:rect l="0" t="0" r="0" b="0"/>
          <a:pathLst>
            <a:path>
              <a:moveTo>
                <a:pt x="1614664" y="0"/>
              </a:moveTo>
              <a:lnTo>
                <a:pt x="1614664" y="175254"/>
              </a:lnTo>
              <a:lnTo>
                <a:pt x="0" y="175254"/>
              </a:lnTo>
              <a:lnTo>
                <a:pt x="0" y="350509"/>
              </a:lnTo>
            </a:path>
          </a:pathLst>
        </a:custGeom>
        <a:noFill/>
        <a:ln w="55000" cap="flat" cmpd="thickThin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EAFBC8E-3FCC-4F8E-999B-6455A91B8837}">
      <dsp:nvSpPr>
        <dsp:cNvPr id="0" name=""/>
        <dsp:cNvSpPr/>
      </dsp:nvSpPr>
      <dsp:spPr>
        <a:xfrm>
          <a:off x="3543301" y="3656656"/>
          <a:ext cx="1303957" cy="86930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62000"/>
                <a:satMod val="180000"/>
              </a:schemeClr>
            </a:gs>
            <a:gs pos="65000">
              <a:schemeClr val="accent1">
                <a:hueOff val="0"/>
                <a:satOff val="0"/>
                <a:lumOff val="0"/>
                <a:alphaOff val="0"/>
                <a:tint val="32000"/>
                <a:satMod val="25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23000"/>
                <a:satMod val="300000"/>
              </a:schemeClr>
            </a:gs>
          </a:gsLst>
          <a:lin ang="16200000" scaled="0"/>
        </a:gra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b="1" kern="1200" dirty="0"/>
            <a:t>Вывод</a:t>
          </a:r>
        </a:p>
      </dsp:txBody>
      <dsp:txXfrm>
        <a:off x="3568762" y="3682117"/>
        <a:ext cx="1253035" cy="818383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D6797A8-B701-4EA8-8EE5-154243C6DDA0}">
      <dsp:nvSpPr>
        <dsp:cNvPr id="0" name=""/>
        <dsp:cNvSpPr/>
      </dsp:nvSpPr>
      <dsp:spPr>
        <a:xfrm>
          <a:off x="3451770" y="1202134"/>
          <a:ext cx="1326058" cy="88403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62000"/>
                <a:satMod val="180000"/>
              </a:schemeClr>
            </a:gs>
            <a:gs pos="65000">
              <a:schemeClr val="accent1">
                <a:hueOff val="0"/>
                <a:satOff val="0"/>
                <a:lumOff val="0"/>
                <a:alphaOff val="0"/>
                <a:tint val="32000"/>
                <a:satMod val="25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23000"/>
                <a:satMod val="300000"/>
              </a:schemeClr>
            </a:gs>
          </a:gsLst>
          <a:lin ang="16200000" scaled="0"/>
        </a:gra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b="1" kern="1200" dirty="0"/>
            <a:t>Вступление</a:t>
          </a:r>
        </a:p>
      </dsp:txBody>
      <dsp:txXfrm>
        <a:off x="3477663" y="1228027"/>
        <a:ext cx="1274272" cy="832253"/>
      </dsp:txXfrm>
    </dsp:sp>
    <dsp:sp modelId="{DE5C686A-05AC-4881-BA2B-CED08D7E8B05}">
      <dsp:nvSpPr>
        <dsp:cNvPr id="0" name=""/>
        <dsp:cNvSpPr/>
      </dsp:nvSpPr>
      <dsp:spPr>
        <a:xfrm>
          <a:off x="667047" y="2086173"/>
          <a:ext cx="3447752" cy="353615"/>
        </a:xfrm>
        <a:custGeom>
          <a:avLst/>
          <a:gdLst/>
          <a:ahLst/>
          <a:cxnLst/>
          <a:rect l="0" t="0" r="0" b="0"/>
          <a:pathLst>
            <a:path>
              <a:moveTo>
                <a:pt x="3447752" y="0"/>
              </a:moveTo>
              <a:lnTo>
                <a:pt x="3447752" y="176807"/>
              </a:lnTo>
              <a:lnTo>
                <a:pt x="0" y="176807"/>
              </a:lnTo>
              <a:lnTo>
                <a:pt x="0" y="353615"/>
              </a:lnTo>
            </a:path>
          </a:pathLst>
        </a:custGeom>
        <a:noFill/>
        <a:ln w="55000" cap="flat" cmpd="thickThin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7296BE0-2B35-41A1-822B-2B9B783787D3}">
      <dsp:nvSpPr>
        <dsp:cNvPr id="0" name=""/>
        <dsp:cNvSpPr/>
      </dsp:nvSpPr>
      <dsp:spPr>
        <a:xfrm>
          <a:off x="4018" y="2439788"/>
          <a:ext cx="1326058" cy="88403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62000"/>
                <a:satMod val="180000"/>
              </a:schemeClr>
            </a:gs>
            <a:gs pos="65000">
              <a:schemeClr val="accent1">
                <a:hueOff val="0"/>
                <a:satOff val="0"/>
                <a:lumOff val="0"/>
                <a:alphaOff val="0"/>
                <a:tint val="32000"/>
                <a:satMod val="25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23000"/>
                <a:satMod val="300000"/>
              </a:schemeClr>
            </a:gs>
          </a:gsLst>
          <a:lin ang="16200000" scaled="0"/>
        </a:gra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100" b="1" kern="1200" dirty="0"/>
            <a:t>Историческое</a:t>
          </a:r>
        </a:p>
      </dsp:txBody>
      <dsp:txXfrm>
        <a:off x="29911" y="2465681"/>
        <a:ext cx="1274272" cy="832253"/>
      </dsp:txXfrm>
    </dsp:sp>
    <dsp:sp modelId="{6CC14DBB-0C9D-4512-A51D-FB69AC4F12C3}">
      <dsp:nvSpPr>
        <dsp:cNvPr id="0" name=""/>
        <dsp:cNvSpPr/>
      </dsp:nvSpPr>
      <dsp:spPr>
        <a:xfrm>
          <a:off x="2390923" y="2086173"/>
          <a:ext cx="1723876" cy="353615"/>
        </a:xfrm>
        <a:custGeom>
          <a:avLst/>
          <a:gdLst/>
          <a:ahLst/>
          <a:cxnLst/>
          <a:rect l="0" t="0" r="0" b="0"/>
          <a:pathLst>
            <a:path>
              <a:moveTo>
                <a:pt x="1723876" y="0"/>
              </a:moveTo>
              <a:lnTo>
                <a:pt x="1723876" y="176807"/>
              </a:lnTo>
              <a:lnTo>
                <a:pt x="0" y="176807"/>
              </a:lnTo>
              <a:lnTo>
                <a:pt x="0" y="353615"/>
              </a:lnTo>
            </a:path>
          </a:pathLst>
        </a:custGeom>
        <a:noFill/>
        <a:ln w="55000" cap="flat" cmpd="thickThin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70B95D7-CE7F-4C82-ACB1-5508A49EB1AC}">
      <dsp:nvSpPr>
        <dsp:cNvPr id="0" name=""/>
        <dsp:cNvSpPr/>
      </dsp:nvSpPr>
      <dsp:spPr>
        <a:xfrm>
          <a:off x="1727894" y="2439788"/>
          <a:ext cx="1326058" cy="88403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62000"/>
                <a:satMod val="180000"/>
              </a:schemeClr>
            </a:gs>
            <a:gs pos="65000">
              <a:schemeClr val="accent1">
                <a:hueOff val="0"/>
                <a:satOff val="0"/>
                <a:lumOff val="0"/>
                <a:alphaOff val="0"/>
                <a:tint val="32000"/>
                <a:satMod val="25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23000"/>
                <a:satMod val="300000"/>
              </a:schemeClr>
            </a:gs>
          </a:gsLst>
          <a:lin ang="16200000" scaled="0"/>
        </a:gra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100" b="1" kern="1200" dirty="0"/>
            <a:t>Биографическое</a:t>
          </a:r>
        </a:p>
      </dsp:txBody>
      <dsp:txXfrm>
        <a:off x="1753787" y="2465681"/>
        <a:ext cx="1274272" cy="832253"/>
      </dsp:txXfrm>
    </dsp:sp>
    <dsp:sp modelId="{2EDE45DE-3CE8-495C-A021-B46C7F7B3D15}">
      <dsp:nvSpPr>
        <dsp:cNvPr id="0" name=""/>
        <dsp:cNvSpPr/>
      </dsp:nvSpPr>
      <dsp:spPr>
        <a:xfrm>
          <a:off x="4069079" y="2086173"/>
          <a:ext cx="91440" cy="353615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53615"/>
              </a:lnTo>
            </a:path>
          </a:pathLst>
        </a:custGeom>
        <a:noFill/>
        <a:ln w="55000" cap="flat" cmpd="thickThin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519B22B-F120-4FB6-B076-4BCFE47163D7}">
      <dsp:nvSpPr>
        <dsp:cNvPr id="0" name=""/>
        <dsp:cNvSpPr/>
      </dsp:nvSpPr>
      <dsp:spPr>
        <a:xfrm>
          <a:off x="3451770" y="2439788"/>
          <a:ext cx="1326058" cy="88403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62000"/>
                <a:satMod val="180000"/>
              </a:schemeClr>
            </a:gs>
            <a:gs pos="65000">
              <a:schemeClr val="accent1">
                <a:hueOff val="0"/>
                <a:satOff val="0"/>
                <a:lumOff val="0"/>
                <a:alphaOff val="0"/>
                <a:tint val="32000"/>
                <a:satMod val="25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23000"/>
                <a:satMod val="300000"/>
              </a:schemeClr>
            </a:gs>
          </a:gsLst>
          <a:lin ang="16200000" scaled="0"/>
        </a:gra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100" b="1" kern="1200" dirty="0"/>
            <a:t>Аналитическое</a:t>
          </a:r>
        </a:p>
      </dsp:txBody>
      <dsp:txXfrm>
        <a:off x="3477663" y="2465681"/>
        <a:ext cx="1274272" cy="832253"/>
      </dsp:txXfrm>
    </dsp:sp>
    <dsp:sp modelId="{2C8B31D4-AA68-491A-B894-88390F98ADD1}">
      <dsp:nvSpPr>
        <dsp:cNvPr id="0" name=""/>
        <dsp:cNvSpPr/>
      </dsp:nvSpPr>
      <dsp:spPr>
        <a:xfrm>
          <a:off x="4114799" y="2086173"/>
          <a:ext cx="1723876" cy="35361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76807"/>
              </a:lnTo>
              <a:lnTo>
                <a:pt x="1723876" y="176807"/>
              </a:lnTo>
              <a:lnTo>
                <a:pt x="1723876" y="353615"/>
              </a:lnTo>
            </a:path>
          </a:pathLst>
        </a:custGeom>
        <a:noFill/>
        <a:ln w="55000" cap="flat" cmpd="thickThin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107131E-B9CD-47C8-8415-11EDBD92F196}">
      <dsp:nvSpPr>
        <dsp:cNvPr id="0" name=""/>
        <dsp:cNvSpPr/>
      </dsp:nvSpPr>
      <dsp:spPr>
        <a:xfrm>
          <a:off x="5175646" y="2439788"/>
          <a:ext cx="1326058" cy="88403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62000"/>
                <a:satMod val="180000"/>
              </a:schemeClr>
            </a:gs>
            <a:gs pos="65000">
              <a:schemeClr val="accent1">
                <a:hueOff val="0"/>
                <a:satOff val="0"/>
                <a:lumOff val="0"/>
                <a:alphaOff val="0"/>
                <a:tint val="32000"/>
                <a:satMod val="25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23000"/>
                <a:satMod val="300000"/>
              </a:schemeClr>
            </a:gs>
          </a:gsLst>
          <a:lin ang="16200000" scaled="0"/>
        </a:gra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100" b="1" kern="1200" dirty="0"/>
            <a:t>Цитатное</a:t>
          </a:r>
        </a:p>
      </dsp:txBody>
      <dsp:txXfrm>
        <a:off x="5201539" y="2465681"/>
        <a:ext cx="1274272" cy="832253"/>
      </dsp:txXfrm>
    </dsp:sp>
    <dsp:sp modelId="{7DA9370A-E459-4D89-B078-CE22483F3C23}">
      <dsp:nvSpPr>
        <dsp:cNvPr id="0" name=""/>
        <dsp:cNvSpPr/>
      </dsp:nvSpPr>
      <dsp:spPr>
        <a:xfrm>
          <a:off x="4114799" y="2086173"/>
          <a:ext cx="3447752" cy="35361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76807"/>
              </a:lnTo>
              <a:lnTo>
                <a:pt x="3447752" y="176807"/>
              </a:lnTo>
              <a:lnTo>
                <a:pt x="3447752" y="353615"/>
              </a:lnTo>
            </a:path>
          </a:pathLst>
        </a:custGeom>
        <a:noFill/>
        <a:ln w="55000" cap="flat" cmpd="thickThin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E5F4466-75E7-4528-BBFC-765682204FEB}">
      <dsp:nvSpPr>
        <dsp:cNvPr id="0" name=""/>
        <dsp:cNvSpPr/>
      </dsp:nvSpPr>
      <dsp:spPr>
        <a:xfrm>
          <a:off x="6899523" y="2439788"/>
          <a:ext cx="1326058" cy="88403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62000"/>
                <a:satMod val="180000"/>
              </a:schemeClr>
            </a:gs>
            <a:gs pos="65000">
              <a:schemeClr val="accent1">
                <a:hueOff val="0"/>
                <a:satOff val="0"/>
                <a:lumOff val="0"/>
                <a:alphaOff val="0"/>
                <a:tint val="32000"/>
                <a:satMod val="25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23000"/>
                <a:satMod val="300000"/>
              </a:schemeClr>
            </a:gs>
          </a:gsLst>
          <a:lin ang="16200000" scaled="0"/>
        </a:gra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100" b="1" kern="1200" dirty="0"/>
            <a:t>Личностное</a:t>
          </a:r>
        </a:p>
      </dsp:txBody>
      <dsp:txXfrm>
        <a:off x="6925416" y="2465681"/>
        <a:ext cx="1274272" cy="832253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FCEBF13-321D-4A17-B8E5-47191E8999FF}">
      <dsp:nvSpPr>
        <dsp:cNvPr id="0" name=""/>
        <dsp:cNvSpPr/>
      </dsp:nvSpPr>
      <dsp:spPr>
        <a:xfrm>
          <a:off x="4019163" y="1921796"/>
          <a:ext cx="3156019" cy="50065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41184"/>
              </a:lnTo>
              <a:lnTo>
                <a:pt x="3156019" y="341184"/>
              </a:lnTo>
              <a:lnTo>
                <a:pt x="3156019" y="500659"/>
              </a:lnTo>
            </a:path>
          </a:pathLst>
        </a:custGeom>
        <a:noFill/>
        <a:ln w="55000" cap="flat" cmpd="thickThin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2F140ED-3FBB-4012-8216-187811D98C18}">
      <dsp:nvSpPr>
        <dsp:cNvPr id="0" name=""/>
        <dsp:cNvSpPr/>
      </dsp:nvSpPr>
      <dsp:spPr>
        <a:xfrm>
          <a:off x="4019163" y="1921796"/>
          <a:ext cx="1122293" cy="48730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27826"/>
              </a:lnTo>
              <a:lnTo>
                <a:pt x="1122293" y="327826"/>
              </a:lnTo>
              <a:lnTo>
                <a:pt x="1122293" y="487301"/>
              </a:lnTo>
            </a:path>
          </a:pathLst>
        </a:custGeom>
        <a:noFill/>
        <a:ln w="55000" cap="flat" cmpd="thickThin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D9C83BF-97AD-4732-B895-4BD88AF33D3D}">
      <dsp:nvSpPr>
        <dsp:cNvPr id="0" name=""/>
        <dsp:cNvSpPr/>
      </dsp:nvSpPr>
      <dsp:spPr>
        <a:xfrm>
          <a:off x="2967156" y="1921796"/>
          <a:ext cx="1052006" cy="500659"/>
        </a:xfrm>
        <a:custGeom>
          <a:avLst/>
          <a:gdLst/>
          <a:ahLst/>
          <a:cxnLst/>
          <a:rect l="0" t="0" r="0" b="0"/>
          <a:pathLst>
            <a:path>
              <a:moveTo>
                <a:pt x="1052006" y="0"/>
              </a:moveTo>
              <a:lnTo>
                <a:pt x="1052006" y="341184"/>
              </a:lnTo>
              <a:lnTo>
                <a:pt x="0" y="341184"/>
              </a:lnTo>
              <a:lnTo>
                <a:pt x="0" y="500659"/>
              </a:lnTo>
            </a:path>
          </a:pathLst>
        </a:custGeom>
        <a:noFill/>
        <a:ln w="55000" cap="flat" cmpd="thickThin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549EC77-6A73-40DA-9B9F-21AAA2F7C731}">
      <dsp:nvSpPr>
        <dsp:cNvPr id="0" name=""/>
        <dsp:cNvSpPr/>
      </dsp:nvSpPr>
      <dsp:spPr>
        <a:xfrm>
          <a:off x="863143" y="1921796"/>
          <a:ext cx="3156019" cy="500659"/>
        </a:xfrm>
        <a:custGeom>
          <a:avLst/>
          <a:gdLst/>
          <a:ahLst/>
          <a:cxnLst/>
          <a:rect l="0" t="0" r="0" b="0"/>
          <a:pathLst>
            <a:path>
              <a:moveTo>
                <a:pt x="3156019" y="0"/>
              </a:moveTo>
              <a:lnTo>
                <a:pt x="3156019" y="341184"/>
              </a:lnTo>
              <a:lnTo>
                <a:pt x="0" y="341184"/>
              </a:lnTo>
              <a:lnTo>
                <a:pt x="0" y="500659"/>
              </a:lnTo>
            </a:path>
          </a:pathLst>
        </a:custGeom>
        <a:noFill/>
        <a:ln w="55000" cap="flat" cmpd="thickThin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76C2841-BDBE-45F1-A5DB-C2FDF372F6C1}">
      <dsp:nvSpPr>
        <dsp:cNvPr id="0" name=""/>
        <dsp:cNvSpPr/>
      </dsp:nvSpPr>
      <dsp:spPr>
        <a:xfrm>
          <a:off x="3158430" y="828665"/>
          <a:ext cx="1721465" cy="109313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15000"/>
                <a:satMod val="180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hade val="45000"/>
                <a:satMod val="17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99000"/>
                <a:shade val="65000"/>
                <a:satMod val="15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95500"/>
                <a:shade val="100000"/>
                <a:satMod val="155000"/>
              </a:schemeClr>
            </a:gs>
          </a:gsLst>
          <a:lin ang="16200000" scaled="0"/>
        </a:gradFill>
        <a:ln>
          <a:noFill/>
        </a:ln>
        <a:effectLst>
          <a:outerShdw blurRad="63500" dist="38100" dir="5400000" rotWithShape="0">
            <a:srgbClr val="000000">
              <a:alpha val="45000"/>
            </a:srgbClr>
          </a:outerShdw>
        </a:effectLst>
        <a:scene3d>
          <a:camera prst="orthographicFront" fov="0">
            <a:rot lat="0" lon="0" rev="0"/>
          </a:camera>
          <a:lightRig rig="glow" dir="t">
            <a:rot lat="0" lon="0" rev="6360000"/>
          </a:lightRig>
        </a:scene3d>
        <a:sp3d contourW="1000" prstMaterial="flat">
          <a:bevelT w="95250" h="101600"/>
          <a:contourClr>
            <a:schemeClr val="accent1">
              <a:hueOff val="0"/>
              <a:satOff val="0"/>
              <a:lumOff val="0"/>
              <a:alphaOff val="0"/>
              <a:satMod val="30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B56E5319-AA5B-4CA2-B7AD-09036BF39C46}">
      <dsp:nvSpPr>
        <dsp:cNvPr id="0" name=""/>
        <dsp:cNvSpPr/>
      </dsp:nvSpPr>
      <dsp:spPr>
        <a:xfrm>
          <a:off x="3349704" y="1010376"/>
          <a:ext cx="1721465" cy="109313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700" b="1" kern="1200" dirty="0"/>
            <a:t>Заключение</a:t>
          </a:r>
        </a:p>
      </dsp:txBody>
      <dsp:txXfrm>
        <a:off x="3381721" y="1042393"/>
        <a:ext cx="1657431" cy="1029096"/>
      </dsp:txXfrm>
    </dsp:sp>
    <dsp:sp modelId="{ED62EC6B-DC3A-40F2-8EC8-5DFA3E493D82}">
      <dsp:nvSpPr>
        <dsp:cNvPr id="0" name=""/>
        <dsp:cNvSpPr/>
      </dsp:nvSpPr>
      <dsp:spPr>
        <a:xfrm>
          <a:off x="2411" y="2422455"/>
          <a:ext cx="1721465" cy="109313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15000"/>
                <a:satMod val="180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hade val="45000"/>
                <a:satMod val="17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99000"/>
                <a:shade val="65000"/>
                <a:satMod val="15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95500"/>
                <a:shade val="100000"/>
                <a:satMod val="155000"/>
              </a:schemeClr>
            </a:gs>
          </a:gsLst>
          <a:lin ang="16200000" scaled="0"/>
        </a:gradFill>
        <a:ln>
          <a:noFill/>
        </a:ln>
        <a:effectLst>
          <a:outerShdw blurRad="63500" dist="38100" dir="5400000" rotWithShape="0">
            <a:srgbClr val="000000">
              <a:alpha val="45000"/>
            </a:srgbClr>
          </a:outerShdw>
        </a:effectLst>
        <a:scene3d>
          <a:camera prst="orthographicFront" fov="0">
            <a:rot lat="0" lon="0" rev="0"/>
          </a:camera>
          <a:lightRig rig="glow" dir="t">
            <a:rot lat="0" lon="0" rev="6360000"/>
          </a:lightRig>
        </a:scene3d>
        <a:sp3d contourW="1000" prstMaterial="flat">
          <a:bevelT w="95250" h="101600"/>
          <a:contourClr>
            <a:schemeClr val="accent1">
              <a:hueOff val="0"/>
              <a:satOff val="0"/>
              <a:lumOff val="0"/>
              <a:alphaOff val="0"/>
              <a:satMod val="30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80D45330-4347-4E41-87C7-098C5011728F}">
      <dsp:nvSpPr>
        <dsp:cNvPr id="0" name=""/>
        <dsp:cNvSpPr/>
      </dsp:nvSpPr>
      <dsp:spPr>
        <a:xfrm>
          <a:off x="193684" y="2604165"/>
          <a:ext cx="1721465" cy="109313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700" kern="1200" dirty="0"/>
            <a:t>Обобщение сказанного</a:t>
          </a:r>
        </a:p>
      </dsp:txBody>
      <dsp:txXfrm>
        <a:off x="225701" y="2636182"/>
        <a:ext cx="1657431" cy="1029096"/>
      </dsp:txXfrm>
    </dsp:sp>
    <dsp:sp modelId="{E46EE7B3-F2F3-4BA3-89EC-44B514ABDE99}">
      <dsp:nvSpPr>
        <dsp:cNvPr id="0" name=""/>
        <dsp:cNvSpPr/>
      </dsp:nvSpPr>
      <dsp:spPr>
        <a:xfrm>
          <a:off x="2106423" y="2422455"/>
          <a:ext cx="1721465" cy="109313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15000"/>
                <a:satMod val="180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hade val="45000"/>
                <a:satMod val="17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99000"/>
                <a:shade val="65000"/>
                <a:satMod val="15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95500"/>
                <a:shade val="100000"/>
                <a:satMod val="155000"/>
              </a:schemeClr>
            </a:gs>
          </a:gsLst>
          <a:lin ang="16200000" scaled="0"/>
        </a:gradFill>
        <a:ln>
          <a:noFill/>
        </a:ln>
        <a:effectLst>
          <a:outerShdw blurRad="63500" dist="38100" dir="5400000" rotWithShape="0">
            <a:srgbClr val="000000">
              <a:alpha val="45000"/>
            </a:srgbClr>
          </a:outerShdw>
        </a:effectLst>
        <a:scene3d>
          <a:camera prst="orthographicFront" fov="0">
            <a:rot lat="0" lon="0" rev="0"/>
          </a:camera>
          <a:lightRig rig="glow" dir="t">
            <a:rot lat="0" lon="0" rev="6360000"/>
          </a:lightRig>
        </a:scene3d>
        <a:sp3d contourW="1000" prstMaterial="flat">
          <a:bevelT w="95250" h="101600"/>
          <a:contourClr>
            <a:schemeClr val="accent1">
              <a:hueOff val="0"/>
              <a:satOff val="0"/>
              <a:lumOff val="0"/>
              <a:alphaOff val="0"/>
              <a:satMod val="30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9BB80B4C-D8F1-44C8-BE88-5A79B8D9226D}">
      <dsp:nvSpPr>
        <dsp:cNvPr id="0" name=""/>
        <dsp:cNvSpPr/>
      </dsp:nvSpPr>
      <dsp:spPr>
        <a:xfrm>
          <a:off x="2297697" y="2604165"/>
          <a:ext cx="1721465" cy="109313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700" kern="1200" dirty="0"/>
            <a:t>Риторический вопрос</a:t>
          </a:r>
        </a:p>
      </dsp:txBody>
      <dsp:txXfrm>
        <a:off x="2329714" y="2636182"/>
        <a:ext cx="1657431" cy="1029096"/>
      </dsp:txXfrm>
    </dsp:sp>
    <dsp:sp modelId="{5D50CBC4-9EDF-4316-8485-F290B0B3DD02}">
      <dsp:nvSpPr>
        <dsp:cNvPr id="0" name=""/>
        <dsp:cNvSpPr/>
      </dsp:nvSpPr>
      <dsp:spPr>
        <a:xfrm>
          <a:off x="4280724" y="2409097"/>
          <a:ext cx="1721465" cy="109313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15000"/>
                <a:satMod val="180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hade val="45000"/>
                <a:satMod val="17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99000"/>
                <a:shade val="65000"/>
                <a:satMod val="15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95500"/>
                <a:shade val="100000"/>
                <a:satMod val="155000"/>
              </a:schemeClr>
            </a:gs>
          </a:gsLst>
          <a:lin ang="16200000" scaled="0"/>
        </a:gradFill>
        <a:ln>
          <a:noFill/>
        </a:ln>
        <a:effectLst>
          <a:outerShdw blurRad="63500" dist="38100" dir="5400000" rotWithShape="0">
            <a:srgbClr val="000000">
              <a:alpha val="45000"/>
            </a:srgbClr>
          </a:outerShdw>
        </a:effectLst>
        <a:scene3d>
          <a:camera prst="orthographicFront" fov="0">
            <a:rot lat="0" lon="0" rev="0"/>
          </a:camera>
          <a:lightRig rig="glow" dir="t">
            <a:rot lat="0" lon="0" rev="6360000"/>
          </a:lightRig>
        </a:scene3d>
        <a:sp3d contourW="1000" prstMaterial="flat">
          <a:bevelT w="95250" h="101600"/>
          <a:contourClr>
            <a:schemeClr val="accent1">
              <a:hueOff val="0"/>
              <a:satOff val="0"/>
              <a:lumOff val="0"/>
              <a:alphaOff val="0"/>
              <a:satMod val="30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B7DB4EC1-FF96-4ABE-8519-F85502F9679F}">
      <dsp:nvSpPr>
        <dsp:cNvPr id="0" name=""/>
        <dsp:cNvSpPr/>
      </dsp:nvSpPr>
      <dsp:spPr>
        <a:xfrm>
          <a:off x="4471998" y="2590807"/>
          <a:ext cx="1721465" cy="109313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ru-RU" sz="1700" kern="1200" dirty="0"/>
            <a:t>Призыв </a:t>
          </a:r>
        </a:p>
        <a:p>
          <a:pPr marL="0" lvl="0" indent="0" algn="ctr" defTabSz="75565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ru-RU" sz="1700" kern="1200" dirty="0"/>
            <a:t>к читателю</a:t>
          </a:r>
        </a:p>
      </dsp:txBody>
      <dsp:txXfrm>
        <a:off x="4504015" y="2622824"/>
        <a:ext cx="1657431" cy="1029096"/>
      </dsp:txXfrm>
    </dsp:sp>
    <dsp:sp modelId="{81F2E895-A45F-4D11-A831-112DD77C3F98}">
      <dsp:nvSpPr>
        <dsp:cNvPr id="0" name=""/>
        <dsp:cNvSpPr/>
      </dsp:nvSpPr>
      <dsp:spPr>
        <a:xfrm>
          <a:off x="6314449" y="2422455"/>
          <a:ext cx="1721465" cy="109313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15000"/>
                <a:satMod val="180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hade val="45000"/>
                <a:satMod val="17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99000"/>
                <a:shade val="65000"/>
                <a:satMod val="15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95500"/>
                <a:shade val="100000"/>
                <a:satMod val="155000"/>
              </a:schemeClr>
            </a:gs>
          </a:gsLst>
          <a:lin ang="16200000" scaled="0"/>
        </a:gradFill>
        <a:ln>
          <a:noFill/>
        </a:ln>
        <a:effectLst>
          <a:outerShdw blurRad="63500" dist="38100" dir="5400000" rotWithShape="0">
            <a:srgbClr val="000000">
              <a:alpha val="45000"/>
            </a:srgbClr>
          </a:outerShdw>
        </a:effectLst>
        <a:scene3d>
          <a:camera prst="orthographicFront" fov="0">
            <a:rot lat="0" lon="0" rev="0"/>
          </a:camera>
          <a:lightRig rig="glow" dir="t">
            <a:rot lat="0" lon="0" rev="6360000"/>
          </a:lightRig>
        </a:scene3d>
        <a:sp3d contourW="1000" prstMaterial="flat">
          <a:bevelT w="95250" h="101600"/>
          <a:contourClr>
            <a:schemeClr val="accent1">
              <a:hueOff val="0"/>
              <a:satOff val="0"/>
              <a:lumOff val="0"/>
              <a:alphaOff val="0"/>
              <a:satMod val="30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C2F67AB9-1000-45FD-A79C-3E24733BBFB9}">
      <dsp:nvSpPr>
        <dsp:cNvPr id="0" name=""/>
        <dsp:cNvSpPr/>
      </dsp:nvSpPr>
      <dsp:spPr>
        <a:xfrm>
          <a:off x="6505723" y="2604165"/>
          <a:ext cx="1721465" cy="109313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700" kern="1200" dirty="0"/>
            <a:t>Цитата</a:t>
          </a:r>
        </a:p>
      </dsp:txBody>
      <dsp:txXfrm>
        <a:off x="6537740" y="2636182"/>
        <a:ext cx="1657431" cy="102909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arrow5">
  <dgm:title val=""/>
  <dgm:desc val=""/>
  <dgm:catLst>
    <dgm:cat type="relationship" pri="6000"/>
    <dgm:cat type="process" pri="3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ch" ptType="node" func="cnt" op="equ" val="2">
        <dgm:choose name="Name2">
          <dgm:if name="Name3" func="var" arg="dir" op="equ" val="norm">
            <dgm:alg type="cycle">
              <dgm:param type="rotPath" val="alongPath"/>
              <dgm:param type="stAng" val="270"/>
            </dgm:alg>
          </dgm:if>
          <dgm:else name="Name4">
            <dgm:alg type="cycle">
              <dgm:param type="rotPath" val="alongPath"/>
              <dgm:param type="stAng" val="90"/>
              <dgm:param type="spanAng" val="-360"/>
            </dgm:alg>
          </dgm:else>
        </dgm:choose>
      </dgm:if>
      <dgm:else name="Name5">
        <dgm:choose name="Name6">
          <dgm:if name="Name7" func="var" arg="dir" op="equ" val="norm">
            <dgm:alg type="cycle">
              <dgm:param type="rotPath" val="alongPath"/>
            </dgm:alg>
          </dgm:if>
          <dgm:else name="Name8">
            <dgm:alg type="cycle">
              <dgm:param type="rotPath" val="alongPath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lte" val="2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0.1"/>
          <dgm:constr type="sibSp" refType="h" op="lte" fact="0.1"/>
          <dgm:constr type="diam" refType="w" refFor="ch" refPtType="node" op="equ" fact="1.1"/>
        </dgm:constrLst>
      </dgm:if>
      <dgm:if name="Name11" axis="ch" ptType="node" func="cnt" op="equ" val="5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2"/>
          <dgm:constr type="sibSp" refType="h" op="lte" fact="0.1"/>
        </dgm:constrLst>
      </dgm:if>
      <dgm:if name="Name12" axis="ch" ptType="node" func="cnt" op="equ" val="6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if name="Name13" axis="ch" ptType="node" func="cnt" op="equ" val="7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if name="Name14" axis="ch" ptType="node" func="cnt" op="equ" val="8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/>
          <dgm:constr type="sibSp" refType="h" op="lte" fact="0.1"/>
        </dgm:constrLst>
      </dgm:if>
      <dgm:if name="Name15" axis="ch" ptType="node" func="cnt" op="gte" val="9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else name="Name16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35"/>
        </dgm:constrLst>
      </dgm:else>
    </dgm:choose>
    <dgm:ruleLst/>
    <dgm:forEach name="Name17" axis="ch" ptType="node">
      <dgm:layoutNode name="arrow">
        <dgm:varLst>
          <dgm:bulletEnabled val="1"/>
        </dgm:varLst>
        <dgm:alg type="tx"/>
        <dgm:shape xmlns:r="http://schemas.openxmlformats.org/officeDocument/2006/relationships" type="downArrow" r:blip="">
          <dgm:adjLst>
            <dgm:adj idx="2" val="0.35"/>
          </dgm:adjLst>
        </dgm:shape>
        <dgm:presOf axis="desOrSelf" ptType="node"/>
        <dgm:constrLst/>
        <dgm:ruleLst>
          <dgm:rule type="primFontSz" val="5" fact="NaN" max="NaN"/>
        </dgm:ruleLst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6">
  <dgm:title val=""/>
  <dgm:desc val=""/>
  <dgm:catLst>
    <dgm:cat type="hierarchy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</dgm:ptLst>
      <dgm:cxnLst>
        <dgm:cxn modelId="7" srcId="0" destId="1" srcOrd="0" destOrd="0"/>
        <dgm:cxn modelId="8" srcId="1" destId="2" srcOrd="0" destOrd="0"/>
        <dgm:cxn modelId="9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10" srcId="0" destId="4" srcOrd="1" destOrd="0"/>
        <dgm:cxn modelId="11" srcId="0" destId="5" srcOrd="2" destOrd="0"/>
        <dgm:cxn modelId="12" srcId="0" destId="6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3"/>
      </dgm:ptLst>
      <dgm:cxnLst>
        <dgm:cxn modelId="4" srcId="0" destId="1" srcOrd="0" destOrd="0"/>
        <dgm:cxn modelId="13" srcId="1" destId="11" srcOrd="0" destOrd="0"/>
        <dgm:cxn modelId="14" srcId="1" destId="12" srcOrd="1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  <dgm:pt modelId="4"/>
        <dgm:pt modelId="5"/>
        <dgm:pt modelId="6"/>
        <dgm:pt modelId="7"/>
      </dgm:ptLst>
      <dgm:cxnLst>
        <dgm:cxn modelId="8" srcId="0" destId="1" srcOrd="0" destOrd="0"/>
        <dgm:cxn modelId="9" srcId="1" destId="2" srcOrd="0" destOrd="0"/>
        <dgm:cxn modelId="10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  <dgm:cxn modelId="11" srcId="0" destId="4" srcOrd="1" destOrd="0"/>
        <dgm:cxn modelId="12" srcId="0" destId="5" srcOrd="2" destOrd="0"/>
        <dgm:cxn modelId="13" srcId="0" destId="6" srcOrd="3" destOrd="0"/>
        <dgm:cxn modelId="14" srcId="0" destId="7" srcOrd="4" destOrd="0"/>
      </dgm:cxnLst>
      <dgm:bg/>
      <dgm:whole/>
    </dgm:dataModel>
  </dgm:clrData>
  <dgm:layoutNode name="mainComposite">
    <dgm:varLst>
      <dgm:chPref val="1"/>
      <dgm:dir/>
      <dgm:animOne val="branch"/>
      <dgm:animLvl val="lvl"/>
      <dgm:resizeHandles val="exact"/>
    </dgm:varLst>
    <dgm:alg type="composite">
      <dgm:param type="vertAlign" val="mid"/>
      <dgm:param type="horzAlign" val="ctr"/>
    </dgm:alg>
    <dgm:shape xmlns:r="http://schemas.openxmlformats.org/officeDocument/2006/relationships" r:blip="">
      <dgm:adjLst/>
    </dgm:shape>
    <dgm:presOf/>
    <dgm:choose name="Name0">
      <dgm:if name="Name1" axis="ch" ptType="node" func="cnt" op="gte" val="2">
        <dgm:choose name="Name2">
          <dgm:if name="Name3" func="var" arg="dir" op="equ" val="norm">
            <dgm:constrLst>
              <dgm:constr type="l" for="ch" forName="hierFlow" refType="w" fact="0.3"/>
              <dgm:constr type="t" for="ch" forName="hierFlow"/>
              <dgm:constr type="r" for="ch" forName="hierFlow" refType="w" fact="0.98"/>
              <dgm:constr type="b" for="ch" forName="hierFlow" refType="h" fact="0.98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w" for="des" forName="level1Shape" refType="w"/>
              <dgm:constr type="h" for="des" forName="level1Shape" refType="w" refFor="des" refForName="level1Shape" fact="0.66667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h" refFor="des" refForName="level1Shape" op="equ" fact="0.4"/>
              <dgm:constr type="sibSp" for="des" forName="hierChild1" refType="w" refFor="des" refForName="level1Shape" op="equ" fact="0.3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h" refFor="des" refForName="level1Shape" op="equ"/>
              <dgm:constr type="userB" for="des" refType="sp" refFor="des" op="equ"/>
              <dgm:constr type="h" for="des" forName="firstBuf" refType="h" refFor="des" refForName="level1Shape" fact="0.1"/>
            </dgm:constrLst>
          </dgm:if>
          <dgm:else name="Name4">
            <dgm:constrLst>
              <dgm:constr type="l" for="ch" forName="hierFlow" refType="w" fact="0.02"/>
              <dgm:constr type="t" for="ch" forName="hierFlow"/>
              <dgm:constr type="r" for="ch" forName="hierFlow" refType="w" fact="0.7"/>
              <dgm:constr type="b" for="ch" forName="hierFlow" refType="h" fact="0.98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w" for="des" forName="level1Shape" refType="w"/>
              <dgm:constr type="h" for="des" forName="level1Shape" refType="w" refFor="des" refForName="level1Shape" fact="0.66667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h" refFor="des" refForName="level1Shape" op="equ" fact="0.4"/>
              <dgm:constr type="sibSp" for="des" forName="hierChild1" refType="w" refFor="des" refForName="level1Shape" op="equ" fact="0.3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h" refFor="des" refForName="level1Shape" op="equ"/>
              <dgm:constr type="userB" for="des" refType="sp" refFor="des" op="equ"/>
              <dgm:constr type="h" for="des" forName="firstBuf" refType="h" refFor="des" refForName="level1Shape" fact="0.1"/>
            </dgm:constrLst>
          </dgm:else>
        </dgm:choose>
      </dgm:if>
      <dgm:else name="Name5">
        <dgm:constrLst>
          <dgm:constr type="l" for="ch" forName="hierFlow"/>
          <dgm:constr type="t" for="ch" forName="hierFlow"/>
          <dgm:constr type="r" for="ch" forName="hierFlow" refType="w"/>
          <dgm:constr type="b" for="ch" forName="hierFlow" refType="h"/>
          <dgm:constr type="l" for="ch" forName="bgShapesFlow"/>
          <dgm:constr type="t" for="ch" forName="bgShapesFlow"/>
          <dgm:constr type="r" for="ch" forName="bgShapesFlow" refType="w"/>
          <dgm:constr type="b" for="ch" forName="bgShapesFlow" refType="h"/>
          <dgm:constr type="w" for="des" forName="level1Shape" refType="w"/>
          <dgm:constr type="h" for="des" forName="level1Shape" refType="w" refFor="des" refForName="level1Shape" fact="0.66667"/>
          <dgm:constr type="w" for="des" forName="level2Shape" refType="w" refFor="des" refForName="level1Shape" op="equ"/>
          <dgm:constr type="h" for="des" forName="level2Shape" refType="h" refFor="des" refForName="level1Shape" op="equ"/>
          <dgm:constr type="sp" for="des" refType="h" refFor="des" refForName="level1Shape" op="equ" fact="0.4"/>
          <dgm:constr type="sibSp" for="des" forName="hierChild1" refType="w" refFor="des" refForName="level1Shape" op="equ" fact="0.3"/>
          <dgm:constr type="sibSp" for="des" forName="hierChild2" refType="sibSp" refFor="des" refForName="hierChild1" op="equ"/>
          <dgm:constr type="sibSp" for="des" forName="hierChild3" refType="sibSp" refFor="des" refForName="hierChild1" op="equ"/>
          <dgm:constr type="userA" for="des" refType="h" refFor="des" refForName="level1Shape" op="equ"/>
          <dgm:constr type="userB" for="des" refType="sp" refFor="des" op="equ"/>
          <dgm:constr type="h" for="des" forName="firstBuf" refType="h" refFor="des" refForName="level1Shape" fact="0.1"/>
        </dgm:constrLst>
      </dgm:else>
    </dgm:choose>
    <dgm:ruleLst/>
    <dgm:layoutNode name="hierFlow">
      <dgm:alg type="lin">
        <dgm:param type="linDir" val="fromT"/>
        <dgm:param type="nodeVertAlign" val="t"/>
        <dgm:param type="vertAlign" val="t"/>
        <dgm:param type="nodeHorzAlign" val="ctr"/>
        <dgm:param type="fallback" val="2D"/>
      </dgm:alg>
      <dgm:shape xmlns:r="http://schemas.openxmlformats.org/officeDocument/2006/relationships" r:blip="">
        <dgm:adjLst/>
      </dgm:shape>
      <dgm:presOf/>
      <dgm:constrLst/>
      <dgm:ruleLst/>
      <dgm:choose name="Name6">
        <dgm:if name="Name7" axis="ch" ptType="node" func="cnt" op="gte" val="2">
          <dgm:layoutNode name="firstBuf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8"/>
      </dgm:choose>
      <dgm:layoutNode name="hierChild1">
        <dgm:varLst>
          <dgm:chPref val="1"/>
          <dgm:animOne val="branch"/>
          <dgm:animLvl val="lvl"/>
        </dgm:varLst>
        <dgm:choose name="Name9">
          <dgm:if name="Name10" func="var" arg="dir" op="equ" val="norm">
            <dgm:alg type="hierChild">
              <dgm:param type="linDir" val="fromL"/>
              <dgm:param type="vertAlign" val="t"/>
            </dgm:alg>
          </dgm:if>
          <dgm:else name="Name11">
            <dgm:alg type="hierChild">
              <dgm:param type="linDir" val="fromR"/>
              <dgm:param type="vertAlign" val="t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primFontSz" for="des" ptType="node" op="equ"/>
        </dgm:constrLst>
        <dgm:ruleLst/>
        <dgm:forEach name="Name12" axis="ch" cnt="3">
          <dgm:forEach name="Name13" axis="self" ptType="node">
            <dgm:layoutNode name="Name14">
              <dgm:alg type="hierRoot"/>
              <dgm:shape xmlns:r="http://schemas.openxmlformats.org/officeDocument/2006/relationships" r:blip="">
                <dgm:adjLst/>
              </dgm:shape>
              <dgm:presOf/>
              <dgm:constrLst/>
              <dgm:ruleLst/>
              <dgm:layoutNode name="level1Shape" styleLbl="node0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primFontSz" val="65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hierChild2">
                <dgm:choose name="Name15">
                  <dgm:if name="Name16" func="var" arg="dir" op="equ" val="norm">
                    <dgm:alg type="hierChild">
                      <dgm:param type="linDir" val="fromL"/>
                    </dgm:alg>
                  </dgm:if>
                  <dgm:else name="Name17">
                    <dgm:alg type="hierChild">
                      <dgm:param type="linDir" val="from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  <dgm:forEach name="repeat" axis="ch">
                  <dgm:forEach name="Name18" axis="self" ptType="parTrans" cnt="1">
                    <dgm:layoutNode name="Name19">
                      <dgm:alg type="conn">
                        <dgm:param type="dim" val="1D"/>
                        <dgm:param type="endSty" val="noArr"/>
                        <dgm:param type="connRout" val="bend"/>
                        <dgm:param type="begPts" val="bCtr"/>
                        <dgm:param type="endPts" val="tCtr"/>
                      </dgm:alg>
                      <dgm:shape xmlns:r="http://schemas.openxmlformats.org/officeDocument/2006/relationships" type="conn" r:blip="">
                        <dgm:adjLst/>
                      </dgm:shape>
                      <dgm:presOf axis="self"/>
                      <dgm:constrLst>
                        <dgm:constr type="w" val="1"/>
                        <dgm:constr type="h" val="1"/>
                        <dgm:constr type="begPad"/>
                        <dgm:constr type="endPad"/>
                      </dgm:constrLst>
                      <dgm:ruleLst/>
                    </dgm:layoutNode>
                  </dgm:forEach>
                  <dgm:forEach name="Name20" axis="self" ptType="node">
                    <dgm:layoutNode name="Name21">
                      <dgm:alg type="hierRoot"/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/>
                      <dgm:layoutNode name="level2Shape">
                        <dgm:alg type="tx"/>
                        <dgm:shape xmlns:r="http://schemas.openxmlformats.org/officeDocument/2006/relationships" type="roundRect" r:blip="">
                          <dgm:adjLst>
                            <dgm:adj idx="1" val="0.1"/>
                          </dgm:adjLst>
                        </dgm:shape>
                        <dgm:presOf axis="self"/>
                        <dgm:constrLst>
                          <dgm:constr type="primFontSz" val="65"/>
                          <dgm:constr type="tMarg" refType="primFontSz" fact="0.3"/>
                          <dgm:constr type="bMarg" refType="primFontSz" fact="0.3"/>
                          <dgm:constr type="lMarg" refType="primFontSz" fact="0.3"/>
                          <dgm:constr type="r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hierChild3">
                        <dgm:choose name="Name22">
                          <dgm:if name="Name23" func="var" arg="dir" op="equ" val="norm">
                            <dgm:alg type="hierChild">
                              <dgm:param type="linDir" val="fromL"/>
                            </dgm:alg>
                          </dgm:if>
                          <dgm:else name="Name24">
                            <dgm:alg type="hierChild">
                              <dgm:param type="linDir" val="fromR"/>
                            </dgm:alg>
                          </dgm:else>
                        </dgm:choose>
                        <dgm:shape xmlns:r="http://schemas.openxmlformats.org/officeDocument/2006/relationships" r:blip="">
                          <dgm:adjLst/>
                        </dgm:shape>
                        <dgm:presOf/>
                        <dgm:constrLst/>
                        <dgm:ruleLst/>
                        <dgm:forEach name="Name25" ref="repeat"/>
                      </dgm:layoutNode>
                    </dgm:layoutNode>
                  </dgm:forEach>
                </dgm:forEach>
              </dgm:layoutNode>
            </dgm:layoutNode>
          </dgm:forEach>
        </dgm:forEach>
      </dgm:layoutNode>
    </dgm:layoutNode>
    <dgm:layoutNode name="bgShapesFlow">
      <dgm:alg type="lin">
        <dgm:param type="linDir" val="fromT"/>
        <dgm:param type="nodeVertAlign" val="t"/>
        <dgm:param type="vertAlign" val="t"/>
        <dgm:param type="nodeHorzAlign" val="ctr"/>
      </dgm:alg>
      <dgm:shape xmlns:r="http://schemas.openxmlformats.org/officeDocument/2006/relationships" r:blip="">
        <dgm:adjLst/>
      </dgm:shape>
      <dgm:presOf/>
      <dgm:constrLst>
        <dgm:constr type="userB"/>
        <dgm:constr type="w" for="ch" forName="rectComp" refType="w"/>
        <dgm:constr type="h" for="ch" forName="rectComp" refType="h"/>
        <dgm:constr type="w" for="des" forName="bgRect" refType="w"/>
        <dgm:constr type="primFontSz" for="des" forName="bgRectTx" op="equ"/>
      </dgm:constrLst>
      <dgm:ruleLst/>
      <dgm:forEach name="Name26" axis="ch" ptType="node" st="2">
        <dgm:layoutNode name="rectComp">
          <dgm:alg type="composite">
            <dgm:param type="vertAlign" val="t"/>
            <dgm:param type="horzAlign" val="ctr"/>
          </dgm:alg>
          <dgm:shape xmlns:r="http://schemas.openxmlformats.org/officeDocument/2006/relationships" r:blip="">
            <dgm:adjLst/>
          </dgm:shape>
          <dgm:presOf/>
          <dgm:choose name="Name27">
            <dgm:if name="Name28" func="var" arg="dir" op="equ" val="norm">
              <dgm:constrLst>
                <dgm:constr type="userA"/>
                <dgm:constr type="l" for="ch" forName="bgRect"/>
                <dgm:constr type="t" for="ch" forName="bgRect"/>
                <dgm:constr type="h" for="ch" forName="bgRect" refType="userA" fact="1.2"/>
                <dgm:constr type="l" for="ch" forName="bgRectTx"/>
                <dgm:constr type="t" for="ch" forName="bgRectTx"/>
                <dgm:constr type="w" for="ch" forName="bgRectTx" refType="w" refFor="ch" refForName="bgRect" fact="0.3"/>
                <dgm:constr type="h" for="ch" forName="bgRectTx" refType="h" refFor="ch" refForName="bgRect" op="equ"/>
              </dgm:constrLst>
            </dgm:if>
            <dgm:else name="Name29">
              <dgm:constrLst>
                <dgm:constr type="userA"/>
                <dgm:constr type="l" for="ch" forName="bgRect"/>
                <dgm:constr type="t" for="ch" forName="bgRect"/>
                <dgm:constr type="h" for="ch" forName="bgRect" refType="userA" fact="1.2"/>
                <dgm:constr type="r" for="ch" forName="bgRectTx" refType="w"/>
                <dgm:constr type="t" for="ch" forName="bgRectTx"/>
                <dgm:constr type="w" for="ch" forName="bgRectTx" refType="w" refFor="ch" refForName="bgRect" fact="0.3"/>
                <dgm:constr type="h" for="ch" forName="bgRectTx" refType="h" refFor="ch" refForName="bgRect" op="equ"/>
              </dgm:constrLst>
            </dgm:else>
          </dgm:choose>
          <dgm:ruleLst/>
          <dgm:layoutNode name="bgRect" styleLbl="bgShp">
            <dgm:alg type="sp"/>
            <dgm:shape xmlns:r="http://schemas.openxmlformats.org/officeDocument/2006/relationships" type="roundRect" r:blip="" zOrderOff="-999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bgRectTx" styleLbl="bgShp">
            <dgm:varLst>
              <dgm:bulletEnabled val="1"/>
            </dgm:varLst>
            <dgm:alg type="tx"/>
            <dgm:presOf axis="desOrSelf" ptType="node"/>
            <dgm:shape xmlns:r="http://schemas.openxmlformats.org/officeDocument/2006/relationships" type="rect" r:blip="" zOrderOff="-999" hideGeom="1">
              <dgm:adjLst/>
            </dgm:shape>
            <dgm:constrLst>
              <dgm:constr type="primFontSz" val="65"/>
            </dgm:constrLst>
            <dgm:ruleLst>
              <dgm:rule type="primFontSz" val="5" fact="NaN" max="NaN"/>
            </dgm:ruleLst>
          </dgm:layoutNode>
        </dgm:layoutNode>
        <dgm:choose name="Name30">
          <dgm:if name="Name31" axis="self" ptType="node" func="revPos" op="gte" val="2">
            <dgm:layoutNode name="spComp">
              <dgm:alg type="composite">
                <dgm:param type="vertAlign" val="t"/>
                <dgm:param type="horzAlign" val="ctr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userA"/>
                <dgm:constr type="userB"/>
                <dgm:constr type="l" for="ch" forName="vSp"/>
                <dgm:constr type="t" for="ch" forName="vSp"/>
                <dgm:constr type="h" for="ch" forName="vSp" refType="userB"/>
                <dgm:constr type="hOff" for="ch" forName="vSp" refType="userA" fact="-0.2"/>
              </dgm:constrLst>
              <dgm:ruleLst/>
              <dgm:layoutNode name="vSp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32"/>
        </dgm:choose>
      </dgm:forEach>
    </dgm:layoutNod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ierarchy6">
  <dgm:title val=""/>
  <dgm:desc val=""/>
  <dgm:catLst>
    <dgm:cat type="hierarchy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</dgm:ptLst>
      <dgm:cxnLst>
        <dgm:cxn modelId="7" srcId="0" destId="1" srcOrd="0" destOrd="0"/>
        <dgm:cxn modelId="8" srcId="1" destId="2" srcOrd="0" destOrd="0"/>
        <dgm:cxn modelId="9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10" srcId="0" destId="4" srcOrd="1" destOrd="0"/>
        <dgm:cxn modelId="11" srcId="0" destId="5" srcOrd="2" destOrd="0"/>
        <dgm:cxn modelId="12" srcId="0" destId="6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3"/>
      </dgm:ptLst>
      <dgm:cxnLst>
        <dgm:cxn modelId="4" srcId="0" destId="1" srcOrd="0" destOrd="0"/>
        <dgm:cxn modelId="13" srcId="1" destId="11" srcOrd="0" destOrd="0"/>
        <dgm:cxn modelId="14" srcId="1" destId="12" srcOrd="1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  <dgm:pt modelId="4"/>
        <dgm:pt modelId="5"/>
        <dgm:pt modelId="6"/>
        <dgm:pt modelId="7"/>
      </dgm:ptLst>
      <dgm:cxnLst>
        <dgm:cxn modelId="8" srcId="0" destId="1" srcOrd="0" destOrd="0"/>
        <dgm:cxn modelId="9" srcId="1" destId="2" srcOrd="0" destOrd="0"/>
        <dgm:cxn modelId="10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  <dgm:cxn modelId="11" srcId="0" destId="4" srcOrd="1" destOrd="0"/>
        <dgm:cxn modelId="12" srcId="0" destId="5" srcOrd="2" destOrd="0"/>
        <dgm:cxn modelId="13" srcId="0" destId="6" srcOrd="3" destOrd="0"/>
        <dgm:cxn modelId="14" srcId="0" destId="7" srcOrd="4" destOrd="0"/>
      </dgm:cxnLst>
      <dgm:bg/>
      <dgm:whole/>
    </dgm:dataModel>
  </dgm:clrData>
  <dgm:layoutNode name="mainComposite">
    <dgm:varLst>
      <dgm:chPref val="1"/>
      <dgm:dir/>
      <dgm:animOne val="branch"/>
      <dgm:animLvl val="lvl"/>
      <dgm:resizeHandles val="exact"/>
    </dgm:varLst>
    <dgm:alg type="composite">
      <dgm:param type="vertAlign" val="mid"/>
      <dgm:param type="horzAlign" val="ctr"/>
    </dgm:alg>
    <dgm:shape xmlns:r="http://schemas.openxmlformats.org/officeDocument/2006/relationships" r:blip="">
      <dgm:adjLst/>
    </dgm:shape>
    <dgm:presOf/>
    <dgm:choose name="Name0">
      <dgm:if name="Name1" axis="ch" ptType="node" func="cnt" op="gte" val="2">
        <dgm:choose name="Name2">
          <dgm:if name="Name3" func="var" arg="dir" op="equ" val="norm">
            <dgm:constrLst>
              <dgm:constr type="l" for="ch" forName="hierFlow" refType="w" fact="0.3"/>
              <dgm:constr type="t" for="ch" forName="hierFlow"/>
              <dgm:constr type="r" for="ch" forName="hierFlow" refType="w" fact="0.98"/>
              <dgm:constr type="b" for="ch" forName="hierFlow" refType="h" fact="0.98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w" for="des" forName="level1Shape" refType="w"/>
              <dgm:constr type="h" for="des" forName="level1Shape" refType="w" refFor="des" refForName="level1Shape" fact="0.66667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h" refFor="des" refForName="level1Shape" op="equ" fact="0.4"/>
              <dgm:constr type="sibSp" for="des" forName="hierChild1" refType="w" refFor="des" refForName="level1Shape" op="equ" fact="0.3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h" refFor="des" refForName="level1Shape" op="equ"/>
              <dgm:constr type="userB" for="des" refType="sp" refFor="des" op="equ"/>
              <dgm:constr type="h" for="des" forName="firstBuf" refType="h" refFor="des" refForName="level1Shape" fact="0.1"/>
            </dgm:constrLst>
          </dgm:if>
          <dgm:else name="Name4">
            <dgm:constrLst>
              <dgm:constr type="l" for="ch" forName="hierFlow" refType="w" fact="0.02"/>
              <dgm:constr type="t" for="ch" forName="hierFlow"/>
              <dgm:constr type="r" for="ch" forName="hierFlow" refType="w" fact="0.7"/>
              <dgm:constr type="b" for="ch" forName="hierFlow" refType="h" fact="0.98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w" for="des" forName="level1Shape" refType="w"/>
              <dgm:constr type="h" for="des" forName="level1Shape" refType="w" refFor="des" refForName="level1Shape" fact="0.66667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h" refFor="des" refForName="level1Shape" op="equ" fact="0.4"/>
              <dgm:constr type="sibSp" for="des" forName="hierChild1" refType="w" refFor="des" refForName="level1Shape" op="equ" fact="0.3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h" refFor="des" refForName="level1Shape" op="equ"/>
              <dgm:constr type="userB" for="des" refType="sp" refFor="des" op="equ"/>
              <dgm:constr type="h" for="des" forName="firstBuf" refType="h" refFor="des" refForName="level1Shape" fact="0.1"/>
            </dgm:constrLst>
          </dgm:else>
        </dgm:choose>
      </dgm:if>
      <dgm:else name="Name5">
        <dgm:constrLst>
          <dgm:constr type="l" for="ch" forName="hierFlow"/>
          <dgm:constr type="t" for="ch" forName="hierFlow"/>
          <dgm:constr type="r" for="ch" forName="hierFlow" refType="w"/>
          <dgm:constr type="b" for="ch" forName="hierFlow" refType="h"/>
          <dgm:constr type="l" for="ch" forName="bgShapesFlow"/>
          <dgm:constr type="t" for="ch" forName="bgShapesFlow"/>
          <dgm:constr type="r" for="ch" forName="bgShapesFlow" refType="w"/>
          <dgm:constr type="b" for="ch" forName="bgShapesFlow" refType="h"/>
          <dgm:constr type="w" for="des" forName="level1Shape" refType="w"/>
          <dgm:constr type="h" for="des" forName="level1Shape" refType="w" refFor="des" refForName="level1Shape" fact="0.66667"/>
          <dgm:constr type="w" for="des" forName="level2Shape" refType="w" refFor="des" refForName="level1Shape" op="equ"/>
          <dgm:constr type="h" for="des" forName="level2Shape" refType="h" refFor="des" refForName="level1Shape" op="equ"/>
          <dgm:constr type="sp" for="des" refType="h" refFor="des" refForName="level1Shape" op="equ" fact="0.4"/>
          <dgm:constr type="sibSp" for="des" forName="hierChild1" refType="w" refFor="des" refForName="level1Shape" op="equ" fact="0.3"/>
          <dgm:constr type="sibSp" for="des" forName="hierChild2" refType="sibSp" refFor="des" refForName="hierChild1" op="equ"/>
          <dgm:constr type="sibSp" for="des" forName="hierChild3" refType="sibSp" refFor="des" refForName="hierChild1" op="equ"/>
          <dgm:constr type="userA" for="des" refType="h" refFor="des" refForName="level1Shape" op="equ"/>
          <dgm:constr type="userB" for="des" refType="sp" refFor="des" op="equ"/>
          <dgm:constr type="h" for="des" forName="firstBuf" refType="h" refFor="des" refForName="level1Shape" fact="0.1"/>
        </dgm:constrLst>
      </dgm:else>
    </dgm:choose>
    <dgm:ruleLst/>
    <dgm:layoutNode name="hierFlow">
      <dgm:alg type="lin">
        <dgm:param type="linDir" val="fromT"/>
        <dgm:param type="nodeVertAlign" val="t"/>
        <dgm:param type="vertAlign" val="t"/>
        <dgm:param type="nodeHorzAlign" val="ctr"/>
        <dgm:param type="fallback" val="2D"/>
      </dgm:alg>
      <dgm:shape xmlns:r="http://schemas.openxmlformats.org/officeDocument/2006/relationships" r:blip="">
        <dgm:adjLst/>
      </dgm:shape>
      <dgm:presOf/>
      <dgm:constrLst/>
      <dgm:ruleLst/>
      <dgm:choose name="Name6">
        <dgm:if name="Name7" axis="ch" ptType="node" func="cnt" op="gte" val="2">
          <dgm:layoutNode name="firstBuf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8"/>
      </dgm:choose>
      <dgm:layoutNode name="hierChild1">
        <dgm:varLst>
          <dgm:chPref val="1"/>
          <dgm:animOne val="branch"/>
          <dgm:animLvl val="lvl"/>
        </dgm:varLst>
        <dgm:choose name="Name9">
          <dgm:if name="Name10" func="var" arg="dir" op="equ" val="norm">
            <dgm:alg type="hierChild">
              <dgm:param type="linDir" val="fromL"/>
              <dgm:param type="vertAlign" val="t"/>
            </dgm:alg>
          </dgm:if>
          <dgm:else name="Name11">
            <dgm:alg type="hierChild">
              <dgm:param type="linDir" val="fromR"/>
              <dgm:param type="vertAlign" val="t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primFontSz" for="des" ptType="node" op="equ"/>
        </dgm:constrLst>
        <dgm:ruleLst/>
        <dgm:forEach name="Name12" axis="ch" cnt="3">
          <dgm:forEach name="Name13" axis="self" ptType="node">
            <dgm:layoutNode name="Name14">
              <dgm:alg type="hierRoot"/>
              <dgm:shape xmlns:r="http://schemas.openxmlformats.org/officeDocument/2006/relationships" r:blip="">
                <dgm:adjLst/>
              </dgm:shape>
              <dgm:presOf/>
              <dgm:constrLst/>
              <dgm:ruleLst/>
              <dgm:layoutNode name="level1Shape" styleLbl="node0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primFontSz" val="65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hierChild2">
                <dgm:choose name="Name15">
                  <dgm:if name="Name16" func="var" arg="dir" op="equ" val="norm">
                    <dgm:alg type="hierChild">
                      <dgm:param type="linDir" val="fromL"/>
                    </dgm:alg>
                  </dgm:if>
                  <dgm:else name="Name17">
                    <dgm:alg type="hierChild">
                      <dgm:param type="linDir" val="from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  <dgm:forEach name="repeat" axis="ch">
                  <dgm:forEach name="Name18" axis="self" ptType="parTrans" cnt="1">
                    <dgm:layoutNode name="Name19">
                      <dgm:alg type="conn">
                        <dgm:param type="dim" val="1D"/>
                        <dgm:param type="endSty" val="noArr"/>
                        <dgm:param type="connRout" val="bend"/>
                        <dgm:param type="begPts" val="bCtr"/>
                        <dgm:param type="endPts" val="tCtr"/>
                      </dgm:alg>
                      <dgm:shape xmlns:r="http://schemas.openxmlformats.org/officeDocument/2006/relationships" type="conn" r:blip="">
                        <dgm:adjLst/>
                      </dgm:shape>
                      <dgm:presOf axis="self"/>
                      <dgm:constrLst>
                        <dgm:constr type="w" val="1"/>
                        <dgm:constr type="h" val="1"/>
                        <dgm:constr type="begPad"/>
                        <dgm:constr type="endPad"/>
                      </dgm:constrLst>
                      <dgm:ruleLst/>
                    </dgm:layoutNode>
                  </dgm:forEach>
                  <dgm:forEach name="Name20" axis="self" ptType="node">
                    <dgm:layoutNode name="Name21">
                      <dgm:alg type="hierRoot"/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/>
                      <dgm:layoutNode name="level2Shape">
                        <dgm:alg type="tx"/>
                        <dgm:shape xmlns:r="http://schemas.openxmlformats.org/officeDocument/2006/relationships" type="roundRect" r:blip="">
                          <dgm:adjLst>
                            <dgm:adj idx="1" val="0.1"/>
                          </dgm:adjLst>
                        </dgm:shape>
                        <dgm:presOf axis="self"/>
                        <dgm:constrLst>
                          <dgm:constr type="primFontSz" val="65"/>
                          <dgm:constr type="tMarg" refType="primFontSz" fact="0.3"/>
                          <dgm:constr type="bMarg" refType="primFontSz" fact="0.3"/>
                          <dgm:constr type="lMarg" refType="primFontSz" fact="0.3"/>
                          <dgm:constr type="r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hierChild3">
                        <dgm:choose name="Name22">
                          <dgm:if name="Name23" func="var" arg="dir" op="equ" val="norm">
                            <dgm:alg type="hierChild">
                              <dgm:param type="linDir" val="fromL"/>
                            </dgm:alg>
                          </dgm:if>
                          <dgm:else name="Name24">
                            <dgm:alg type="hierChild">
                              <dgm:param type="linDir" val="fromR"/>
                            </dgm:alg>
                          </dgm:else>
                        </dgm:choose>
                        <dgm:shape xmlns:r="http://schemas.openxmlformats.org/officeDocument/2006/relationships" r:blip="">
                          <dgm:adjLst/>
                        </dgm:shape>
                        <dgm:presOf/>
                        <dgm:constrLst/>
                        <dgm:ruleLst/>
                        <dgm:forEach name="Name25" ref="repeat"/>
                      </dgm:layoutNode>
                    </dgm:layoutNode>
                  </dgm:forEach>
                </dgm:forEach>
              </dgm:layoutNode>
            </dgm:layoutNode>
          </dgm:forEach>
        </dgm:forEach>
      </dgm:layoutNode>
    </dgm:layoutNode>
    <dgm:layoutNode name="bgShapesFlow">
      <dgm:alg type="lin">
        <dgm:param type="linDir" val="fromT"/>
        <dgm:param type="nodeVertAlign" val="t"/>
        <dgm:param type="vertAlign" val="t"/>
        <dgm:param type="nodeHorzAlign" val="ctr"/>
      </dgm:alg>
      <dgm:shape xmlns:r="http://schemas.openxmlformats.org/officeDocument/2006/relationships" r:blip="">
        <dgm:adjLst/>
      </dgm:shape>
      <dgm:presOf/>
      <dgm:constrLst>
        <dgm:constr type="userB"/>
        <dgm:constr type="w" for="ch" forName="rectComp" refType="w"/>
        <dgm:constr type="h" for="ch" forName="rectComp" refType="h"/>
        <dgm:constr type="w" for="des" forName="bgRect" refType="w"/>
        <dgm:constr type="primFontSz" for="des" forName="bgRectTx" op="equ"/>
      </dgm:constrLst>
      <dgm:ruleLst/>
      <dgm:forEach name="Name26" axis="ch" ptType="node" st="2">
        <dgm:layoutNode name="rectComp">
          <dgm:alg type="composite">
            <dgm:param type="vertAlign" val="t"/>
            <dgm:param type="horzAlign" val="ctr"/>
          </dgm:alg>
          <dgm:shape xmlns:r="http://schemas.openxmlformats.org/officeDocument/2006/relationships" r:blip="">
            <dgm:adjLst/>
          </dgm:shape>
          <dgm:presOf/>
          <dgm:choose name="Name27">
            <dgm:if name="Name28" func="var" arg="dir" op="equ" val="norm">
              <dgm:constrLst>
                <dgm:constr type="userA"/>
                <dgm:constr type="l" for="ch" forName="bgRect"/>
                <dgm:constr type="t" for="ch" forName="bgRect"/>
                <dgm:constr type="h" for="ch" forName="bgRect" refType="userA" fact="1.2"/>
                <dgm:constr type="l" for="ch" forName="bgRectTx"/>
                <dgm:constr type="t" for="ch" forName="bgRectTx"/>
                <dgm:constr type="w" for="ch" forName="bgRectTx" refType="w" refFor="ch" refForName="bgRect" fact="0.3"/>
                <dgm:constr type="h" for="ch" forName="bgRectTx" refType="h" refFor="ch" refForName="bgRect" op="equ"/>
              </dgm:constrLst>
            </dgm:if>
            <dgm:else name="Name29">
              <dgm:constrLst>
                <dgm:constr type="userA"/>
                <dgm:constr type="l" for="ch" forName="bgRect"/>
                <dgm:constr type="t" for="ch" forName="bgRect"/>
                <dgm:constr type="h" for="ch" forName="bgRect" refType="userA" fact="1.2"/>
                <dgm:constr type="r" for="ch" forName="bgRectTx" refType="w"/>
                <dgm:constr type="t" for="ch" forName="bgRectTx"/>
                <dgm:constr type="w" for="ch" forName="bgRectTx" refType="w" refFor="ch" refForName="bgRect" fact="0.3"/>
                <dgm:constr type="h" for="ch" forName="bgRectTx" refType="h" refFor="ch" refForName="bgRect" op="equ"/>
              </dgm:constrLst>
            </dgm:else>
          </dgm:choose>
          <dgm:ruleLst/>
          <dgm:layoutNode name="bgRect" styleLbl="bgShp">
            <dgm:alg type="sp"/>
            <dgm:shape xmlns:r="http://schemas.openxmlformats.org/officeDocument/2006/relationships" type="roundRect" r:blip="" zOrderOff="-999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bgRectTx" styleLbl="bgShp">
            <dgm:varLst>
              <dgm:bulletEnabled val="1"/>
            </dgm:varLst>
            <dgm:alg type="tx"/>
            <dgm:presOf axis="desOrSelf" ptType="node"/>
            <dgm:shape xmlns:r="http://schemas.openxmlformats.org/officeDocument/2006/relationships" type="rect" r:blip="" zOrderOff="-999" hideGeom="1">
              <dgm:adjLst/>
            </dgm:shape>
            <dgm:constrLst>
              <dgm:constr type="primFontSz" val="65"/>
            </dgm:constrLst>
            <dgm:ruleLst>
              <dgm:rule type="primFontSz" val="5" fact="NaN" max="NaN"/>
            </dgm:ruleLst>
          </dgm:layoutNode>
        </dgm:layoutNode>
        <dgm:choose name="Name30">
          <dgm:if name="Name31" axis="self" ptType="node" func="revPos" op="gte" val="2">
            <dgm:layoutNode name="spComp">
              <dgm:alg type="composite">
                <dgm:param type="vertAlign" val="t"/>
                <dgm:param type="horzAlign" val="ctr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userA"/>
                <dgm:constr type="userB"/>
                <dgm:constr type="l" for="ch" forName="vSp"/>
                <dgm:constr type="t" for="ch" forName="vSp"/>
                <dgm:constr type="h" for="ch" forName="vSp" refType="userB"/>
                <dgm:constr type="hOff" for="ch" forName="vSp" refType="userA" fact="-0.2"/>
              </dgm:constrLst>
              <dgm:ruleLst/>
              <dgm:layoutNode name="vSp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32"/>
        </dgm:choose>
      </dgm:forEach>
    </dgm:layoutNod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A1FEF9D-50D4-40C1-BB12-C83F2F599E8D}" type="datetimeFigureOut">
              <a:rPr lang="ru-RU" smtClean="0"/>
              <a:pPr/>
              <a:t>20.12.2017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8AEA126-409E-4CCC-B037-2249435304AA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AEA126-409E-4CCC-B037-2249435304AA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/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E72368A4-A4A5-4984-9B78-88D1B9D062A0}" type="datetimeFigureOut">
              <a:rPr lang="ru-RU" smtClean="0"/>
              <a:pPr/>
              <a:t>20.12.2017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72464F0A-3F48-4525-A706-222E48E8D7C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368A4-A4A5-4984-9B78-88D1B9D062A0}" type="datetimeFigureOut">
              <a:rPr lang="ru-RU" smtClean="0"/>
              <a:pPr/>
              <a:t>20.12.2017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464F0A-3F48-4525-A706-222E48E8D7C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368A4-A4A5-4984-9B78-88D1B9D062A0}" type="datetimeFigureOut">
              <a:rPr lang="ru-RU" smtClean="0"/>
              <a:pPr/>
              <a:t>20.12.2017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464F0A-3F48-4525-A706-222E48E8D7C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368A4-A4A5-4984-9B78-88D1B9D062A0}" type="datetimeFigureOut">
              <a:rPr lang="ru-RU" smtClean="0"/>
              <a:pPr/>
              <a:t>20.12.2017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464F0A-3F48-4525-A706-222E48E8D7C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368A4-A4A5-4984-9B78-88D1B9D062A0}" type="datetimeFigureOut">
              <a:rPr lang="ru-RU" smtClean="0"/>
              <a:pPr/>
              <a:t>20.12.2017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464F0A-3F48-4525-A706-222E48E8D7C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368A4-A4A5-4984-9B78-88D1B9D062A0}" type="datetimeFigureOut">
              <a:rPr lang="ru-RU" smtClean="0"/>
              <a:pPr/>
              <a:t>20.12.2017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464F0A-3F48-4525-A706-222E48E8D7C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368A4-A4A5-4984-9B78-88D1B9D062A0}" type="datetimeFigureOut">
              <a:rPr lang="ru-RU" smtClean="0"/>
              <a:pPr/>
              <a:t>20.12.2017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464F0A-3F48-4525-A706-222E48E8D7C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368A4-A4A5-4984-9B78-88D1B9D062A0}" type="datetimeFigureOut">
              <a:rPr lang="ru-RU" smtClean="0"/>
              <a:pPr/>
              <a:t>20.12.2017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464F0A-3F48-4525-A706-222E48E8D7C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368A4-A4A5-4984-9B78-88D1B9D062A0}" type="datetimeFigureOut">
              <a:rPr lang="ru-RU" smtClean="0"/>
              <a:pPr/>
              <a:t>20.12.2017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464F0A-3F48-4525-A706-222E48E8D7C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/>
          <a:p>
            <a:fld id="{E72368A4-A4A5-4984-9B78-88D1B9D062A0}" type="datetimeFigureOut">
              <a:rPr lang="ru-RU" smtClean="0"/>
              <a:pPr/>
              <a:t>20.12.2017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464F0A-3F48-4525-A706-222E48E8D7C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E72368A4-A4A5-4984-9B78-88D1B9D062A0}" type="datetimeFigureOut">
              <a:rPr lang="ru-RU" smtClean="0"/>
              <a:pPr/>
              <a:t>20.12.2017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72464F0A-3F48-4525-A706-222E48E8D7C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E72368A4-A4A5-4984-9B78-88D1B9D062A0}" type="datetimeFigureOut">
              <a:rPr lang="ru-RU" smtClean="0"/>
              <a:pPr/>
              <a:t>20.12.2017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72464F0A-3F48-4525-A706-222E48E8D7CC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7" Type="http://schemas.microsoft.com/office/2007/relationships/diagramDrawing" Target="../diagrams/drawing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3.pn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28662" y="2714620"/>
            <a:ext cx="7772400" cy="2214578"/>
          </a:xfrm>
        </p:spPr>
        <p:txBody>
          <a:bodyPr/>
          <a:lstStyle/>
          <a:p>
            <a:pPr algn="ctr"/>
            <a:r>
              <a:rPr lang="ru-RU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Итоговое сочинение</a:t>
            </a:r>
            <a:br>
              <a:rPr lang="ru-RU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2017-2018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914400" y="1428736"/>
            <a:ext cx="7772400" cy="1571636"/>
          </a:xfrm>
        </p:spPr>
        <p:txBody>
          <a:bodyPr>
            <a:noAutofit/>
          </a:bodyPr>
          <a:lstStyle/>
          <a:p>
            <a:pPr algn="l"/>
            <a:r>
              <a:rPr lang="ru-RU" sz="1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Нарушевич Андрей Георгиевич</a:t>
            </a:r>
          </a:p>
          <a:p>
            <a:pPr algn="l"/>
            <a:r>
              <a:rPr lang="ru-RU" sz="1800" dirty="0"/>
              <a:t>кандидат филологических наук, доцент</a:t>
            </a:r>
          </a:p>
          <a:p>
            <a:pPr algn="l"/>
            <a:r>
              <a:rPr lang="ru-RU" sz="1800" dirty="0"/>
              <a:t>заведующий кафедрой русского языка и литературы</a:t>
            </a:r>
            <a:r>
              <a:rPr lang="en-US" sz="1800" dirty="0"/>
              <a:t> </a:t>
            </a:r>
            <a:endParaRPr lang="ru-RU" sz="1800" dirty="0"/>
          </a:p>
          <a:p>
            <a:pPr algn="l"/>
            <a:r>
              <a:rPr lang="ru-RU" sz="1800" dirty="0"/>
              <a:t>Таганрогского института имени А.П. Чехова</a:t>
            </a:r>
          </a:p>
          <a:p>
            <a:pPr algn="l"/>
            <a:r>
              <a:rPr lang="ru-RU" sz="1800" dirty="0"/>
              <a:t> </a:t>
            </a:r>
          </a:p>
          <a:p>
            <a:r>
              <a:rPr lang="ru-RU" sz="1800" dirty="0"/>
              <a:t> 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AC154068-B63C-4769-B30A-6F321D60EB88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164288" y="116632"/>
            <a:ext cx="1835696" cy="236948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Критерий 1. Соответствие теме</a:t>
            </a:r>
          </a:p>
          <a:p>
            <a:pPr>
              <a:buNone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Критерий 2. Аргументация. Привлечение литературного материала</a:t>
            </a:r>
          </a:p>
          <a:p>
            <a:pPr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______________________________________</a:t>
            </a:r>
          </a:p>
          <a:p>
            <a:pPr>
              <a:buNone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Критерий 3. Композиция и логика рассуждения</a:t>
            </a:r>
          </a:p>
          <a:p>
            <a:pPr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Критерий 4. Качество письменной речи</a:t>
            </a:r>
          </a:p>
          <a:p>
            <a:pPr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Критерий 5. Грамотность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Критерии оценивания сочинения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4294967295"/>
          </p:nvPr>
        </p:nvPicPr>
        <p:blipFill>
          <a:blip r:embed="rId2"/>
          <a:srcRect l="24313" t="9288" r="40678" b="3329"/>
          <a:stretch>
            <a:fillRect/>
          </a:stretch>
        </p:blipFill>
        <p:spPr bwMode="auto">
          <a:xfrm>
            <a:off x="214282" y="285728"/>
            <a:ext cx="4344988" cy="61007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/>
          <a:srcRect l="24243" t="8081" r="40908" b="3028"/>
          <a:stretch>
            <a:fillRect/>
          </a:stretch>
        </p:blipFill>
        <p:spPr bwMode="auto">
          <a:xfrm>
            <a:off x="4658592" y="285728"/>
            <a:ext cx="4281950" cy="614366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 algn="just"/>
            <a:endParaRPr lang="ru-RU" sz="2600" dirty="0">
              <a:latin typeface="Times New Roman" pitchFamily="18" charset="0"/>
              <a:cs typeface="Times New Roman" pitchFamily="18" charset="0"/>
            </a:endParaRPr>
          </a:p>
          <a:p>
            <a:pPr lvl="0" algn="just"/>
            <a:endParaRPr lang="ru-RU" sz="2600" dirty="0">
              <a:latin typeface="Times New Roman" pitchFamily="18" charset="0"/>
              <a:cs typeface="Times New Roman" pitchFamily="18" charset="0"/>
            </a:endParaRPr>
          </a:p>
          <a:p>
            <a:pPr lvl="0" algn="just"/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Определите, какая тема кажется вам наиболее конкретной и понятной.</a:t>
            </a:r>
          </a:p>
          <a:p>
            <a:pPr lvl="0" algn="just"/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Подумайте, какая  тема позволяет вам опереться на свой читательский опыт.</a:t>
            </a:r>
          </a:p>
          <a:p>
            <a:pPr lvl="0" algn="just"/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Вспомните интересные интерпретации текста,  знакомые вам критические статьи и т.п..</a:t>
            </a:r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Выбор темы сочинения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86644" y="4929198"/>
            <a:ext cx="1365267" cy="18196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/>
        </p:nvGraphicFramePr>
        <p:xfrm>
          <a:off x="1857356" y="285728"/>
          <a:ext cx="5457844" cy="63150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CDEFF376-1AA2-4760-85B1-9484C95F4B6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>
                                            <p:graphicEl>
                                              <a:dgm id="{CDEFF376-1AA2-4760-85B1-9484C95F4B6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DAE625D2-AA05-4EFF-94C1-36C0A9F3768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4">
                                            <p:graphicEl>
                                              <a:dgm id="{DAE625D2-AA05-4EFF-94C1-36C0A9F3768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82393717-4465-49E7-9D8B-006FBB84A22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4">
                                            <p:graphicEl>
                                              <a:dgm id="{82393717-4465-49E7-9D8B-006FBB84A22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A7479E54-4B44-4E61-905F-E720D3DF8F8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4">
                                            <p:graphicEl>
                                              <a:dgm id="{A7479E54-4B44-4E61-905F-E720D3DF8F8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BC4473FD-EEBC-470A-A956-31A23375E24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4">
                                            <p:graphicEl>
                                              <a:dgm id="{BC4473FD-EEBC-470A-A956-31A23375E24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D61831F3-B509-4617-8F47-8055FF65FFA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4">
                                            <p:graphicEl>
                                              <a:dgm id="{D61831F3-B509-4617-8F47-8055FF65FFA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one"/>
        </p:bldSub>
      </p:bldGraphic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Стратегии создания текста</a:t>
            </a: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1481138"/>
          <a:ext cx="8229600" cy="45259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000892" y="4929198"/>
            <a:ext cx="1690670" cy="16906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34991AE7-DD73-4B55-A930-8A268A25A9C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2678" t="17102" r="37397" b="12969"/>
          <a:stretch/>
        </p:blipFill>
        <p:spPr>
          <a:xfrm rot="5400000">
            <a:off x="1913368" y="-969152"/>
            <a:ext cx="5966284" cy="8713916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План в виде схемы-кластера</a:t>
            </a: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xmlns="" id="{22E788A4-331C-4F45-8B62-4AD12E0E23A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1220" t="19172" r="11220" b="9232"/>
          <a:stretch/>
        </p:blipFill>
        <p:spPr>
          <a:xfrm>
            <a:off x="755576" y="1684191"/>
            <a:ext cx="7776864" cy="4486653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dirty="0"/>
              <a:t>К чему приводит трусость?</a:t>
            </a:r>
            <a:br>
              <a:rPr lang="ru-RU" dirty="0"/>
            </a:br>
            <a:r>
              <a:rPr lang="ru-RU" sz="2000" dirty="0"/>
              <a:t>План-конспект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59CC0949-1464-4965-AA8F-A94B12F240C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109728" indent="0">
              <a:buNone/>
            </a:pPr>
            <a:r>
              <a:rPr lang="en-US" sz="1400" b="1" dirty="0"/>
              <a:t>I. </a:t>
            </a:r>
            <a:r>
              <a:rPr lang="ru-RU" sz="1400" b="1" dirty="0"/>
              <a:t>Вступление. </a:t>
            </a:r>
            <a:r>
              <a:rPr lang="ru-RU" sz="1400" dirty="0"/>
              <a:t>Трусость — одно из проявлений малодушия, когда страх подавляет волю человека, заставляя его идти против правды и справедливости. </a:t>
            </a:r>
          </a:p>
          <a:p>
            <a:pPr marL="109728" indent="0">
              <a:buNone/>
            </a:pPr>
            <a:r>
              <a:rPr lang="ru-RU" sz="1400" b="1" dirty="0"/>
              <a:t>II. Основная часть. </a:t>
            </a:r>
            <a:r>
              <a:rPr lang="ru-RU" sz="1400" dirty="0"/>
              <a:t>Трусость и преодоление страха в изображении русских писателей. </a:t>
            </a:r>
          </a:p>
          <a:p>
            <a:pPr marL="109728" indent="0">
              <a:buNone/>
            </a:pPr>
            <a:r>
              <a:rPr lang="ru-RU" sz="1400" dirty="0"/>
              <a:t>   1. Страх заставляет людей совершать низкие поступки. (Повесть В. Железникова «Чучело».) </a:t>
            </a:r>
          </a:p>
          <a:p>
            <a:pPr marL="109728" indent="0" algn="just">
              <a:buNone/>
            </a:pPr>
            <a:r>
              <a:rPr lang="ru-RU" sz="1400" i="1" dirty="0"/>
              <a:t>Автор показывает конфликт между Леной </a:t>
            </a:r>
            <a:r>
              <a:rPr lang="ru-RU" sz="1400" i="1" dirty="0" err="1"/>
              <a:t>Бессольцевой</a:t>
            </a:r>
            <a:r>
              <a:rPr lang="ru-RU" sz="1400" i="1" dirty="0"/>
              <a:t> и группой шестиклассников, которые дали ей прозвище «чучело» с первого момента появления в классе. Лена взяла на себя вину своего товарища Димы Сомова в надежде, что он сумеет сам найти в себе силы и признаться в своём предательстве. Дима рассказал учительнице, что класс прогуливает урок, за что все были лишены долгожданной поездки в Ленинград. Однако мальчик струсил и присоединился к одноклассникам, устроившим Лене настоящий бойкот. В отличие от Димы, Лена не испугалась всеобщего осуждения и не предала бывшего друга. </a:t>
            </a:r>
          </a:p>
          <a:p>
            <a:pPr marL="109728" indent="0" algn="just">
              <a:buNone/>
            </a:pPr>
            <a:r>
              <a:rPr lang="ru-RU" sz="1400" dirty="0"/>
              <a:t>  2. На войне страх часто становится причиной предательства. (Повесть В. Быкова «Сотников».) </a:t>
            </a:r>
          </a:p>
          <a:p>
            <a:pPr marL="109728" indent="0" algn="just">
              <a:buNone/>
            </a:pPr>
            <a:r>
              <a:rPr lang="ru-RU" sz="1500" dirty="0"/>
              <a:t>  3. Человек должен уметь преодолевать свой страх. (Рассказ </a:t>
            </a:r>
            <a:r>
              <a:rPr lang="ru-RU" sz="1500" dirty="0" err="1"/>
              <a:t>М.Шолохова</a:t>
            </a:r>
            <a:r>
              <a:rPr lang="ru-RU" sz="1500" dirty="0"/>
              <a:t> «Судьба человека».) </a:t>
            </a:r>
          </a:p>
          <a:p>
            <a:pPr marL="109728" indent="0" algn="just">
              <a:buNone/>
            </a:pPr>
            <a:r>
              <a:rPr lang="ru-RU" sz="1500" b="1" dirty="0"/>
              <a:t>III. Вывод. </a:t>
            </a:r>
            <a:r>
              <a:rPr lang="ru-RU" sz="1500" dirty="0"/>
              <a:t>Под влиянием страха люди часто совершают низкие поступки, однако человек должен преодолевать свой страх, чтобы не идти против совести, добра и справедливости. </a:t>
            </a:r>
          </a:p>
        </p:txBody>
      </p:sp>
    </p:spTree>
    <p:extLst>
      <p:ext uri="{BB962C8B-B14F-4D97-AF65-F5344CB8AC3E}">
        <p14:creationId xmlns:p14="http://schemas.microsoft.com/office/powerpoint/2010/main" xmlns="" val="205938316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Содержимое 4"/>
          <p:cNvGraphicFramePr>
            <a:graphicFrameLocks noGrp="1"/>
          </p:cNvGraphicFramePr>
          <p:nvPr>
            <p:ph idx="1"/>
          </p:nvPr>
        </p:nvGraphicFramePr>
        <p:xfrm>
          <a:off x="457200" y="1481138"/>
          <a:ext cx="8229600" cy="4765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43271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88632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ru-RU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Композиционная структура</a:t>
                      </a:r>
                    </a:p>
                  </a:txBody>
                  <a:tcPr marL="96819" marR="9681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Логическая структура</a:t>
                      </a:r>
                    </a:p>
                  </a:txBody>
                  <a:tcPr marL="96819" marR="96819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b="1" dirty="0">
                          <a:latin typeface="Times New Roman" pitchFamily="18" charset="0"/>
                          <a:cs typeface="Times New Roman" pitchFamily="18" charset="0"/>
                        </a:rPr>
                        <a:t>Вступление</a:t>
                      </a:r>
                    </a:p>
                  </a:txBody>
                  <a:tcPr marL="96819" marR="96819"/>
                </a:tc>
                <a:tc>
                  <a:txBody>
                    <a:bodyPr/>
                    <a:lstStyle/>
                    <a:p>
                      <a:r>
                        <a:rPr lang="ru-RU" b="1" dirty="0">
                          <a:latin typeface="Times New Roman" pitchFamily="18" charset="0"/>
                          <a:cs typeface="Times New Roman" pitchFamily="18" charset="0"/>
                        </a:rPr>
                        <a:t>Зачин. </a:t>
                      </a:r>
                      <a:r>
                        <a:rPr lang="ru-RU" dirty="0">
                          <a:latin typeface="Times New Roman" pitchFamily="18" charset="0"/>
                          <a:cs typeface="Times New Roman" pitchFamily="18" charset="0"/>
                        </a:rPr>
                        <a:t>Подготовка к восприятию основных мыслей работы</a:t>
                      </a:r>
                    </a:p>
                  </a:txBody>
                  <a:tcPr marL="96819" marR="96819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b="1" dirty="0">
                          <a:latin typeface="Times New Roman" pitchFamily="18" charset="0"/>
                          <a:cs typeface="Times New Roman" pitchFamily="18" charset="0"/>
                        </a:rPr>
                        <a:t>Основная часть</a:t>
                      </a:r>
                    </a:p>
                  </a:txBody>
                  <a:tcPr marL="96819" marR="96819"/>
                </a:tc>
                <a:tc>
                  <a:txBody>
                    <a:bodyPr/>
                    <a:lstStyle/>
                    <a:p>
                      <a:r>
                        <a:rPr lang="ru-RU" b="1" dirty="0">
                          <a:latin typeface="Times New Roman" pitchFamily="18" charset="0"/>
                          <a:cs typeface="Times New Roman" pitchFamily="18" charset="0"/>
                        </a:rPr>
                        <a:t>Тезис 1</a:t>
                      </a:r>
                    </a:p>
                    <a:p>
                      <a:r>
                        <a:rPr lang="ru-RU" dirty="0">
                          <a:latin typeface="Times New Roman" pitchFamily="18" charset="0"/>
                          <a:cs typeface="Times New Roman" pitchFamily="18" charset="0"/>
                        </a:rPr>
                        <a:t>Доказательства, примеры</a:t>
                      </a:r>
                    </a:p>
                    <a:p>
                      <a:r>
                        <a:rPr lang="ru-RU" dirty="0" err="1">
                          <a:latin typeface="Times New Roman" pitchFamily="18" charset="0"/>
                          <a:cs typeface="Times New Roman" pitchFamily="18" charset="0"/>
                        </a:rPr>
                        <a:t>Микровывод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b="1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Тезис 2</a:t>
                      </a:r>
                    </a:p>
                    <a:p>
                      <a:r>
                        <a:rPr lang="ru-RU" dirty="0">
                          <a:latin typeface="Times New Roman" pitchFamily="18" charset="0"/>
                          <a:cs typeface="Times New Roman" pitchFamily="18" charset="0"/>
                        </a:rPr>
                        <a:t>Доказательства, примеры</a:t>
                      </a:r>
                    </a:p>
                    <a:p>
                      <a:r>
                        <a:rPr lang="ru-RU" dirty="0" err="1">
                          <a:latin typeface="Times New Roman" pitchFamily="18" charset="0"/>
                          <a:cs typeface="Times New Roman" pitchFamily="18" charset="0"/>
                        </a:rPr>
                        <a:t>Микровывод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b="1" dirty="0">
                          <a:latin typeface="Times New Roman" pitchFamily="18" charset="0"/>
                          <a:cs typeface="Times New Roman" pitchFamily="18" charset="0"/>
                        </a:rPr>
                        <a:t>Тезис 3</a:t>
                      </a:r>
                    </a:p>
                    <a:p>
                      <a:r>
                        <a:rPr lang="ru-RU" dirty="0">
                          <a:latin typeface="Times New Roman" pitchFamily="18" charset="0"/>
                          <a:cs typeface="Times New Roman" pitchFamily="18" charset="0"/>
                        </a:rPr>
                        <a:t>Доказательства, примеры</a:t>
                      </a:r>
                    </a:p>
                    <a:p>
                      <a:r>
                        <a:rPr lang="ru-RU" dirty="0" err="1">
                          <a:latin typeface="Times New Roman" pitchFamily="18" charset="0"/>
                          <a:cs typeface="Times New Roman" pitchFamily="18" charset="0"/>
                        </a:rPr>
                        <a:t>Микровывод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dirty="0">
                          <a:latin typeface="Times New Roman" pitchFamily="18" charset="0"/>
                          <a:cs typeface="Times New Roman" pitchFamily="18" charset="0"/>
                        </a:rPr>
                        <a:t>(…)</a:t>
                      </a:r>
                    </a:p>
                  </a:txBody>
                  <a:tcPr marL="96819" marR="96819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b="1" dirty="0">
                          <a:latin typeface="Times New Roman" pitchFamily="18" charset="0"/>
                          <a:cs typeface="Times New Roman" pitchFamily="18" charset="0"/>
                        </a:rPr>
                        <a:t>Заключение</a:t>
                      </a:r>
                    </a:p>
                  </a:txBody>
                  <a:tcPr marL="96819" marR="96819"/>
                </a:tc>
                <a:tc>
                  <a:txBody>
                    <a:bodyPr/>
                    <a:lstStyle/>
                    <a:p>
                      <a:r>
                        <a:rPr lang="ru-RU" b="1" dirty="0">
                          <a:latin typeface="Times New Roman" pitchFamily="18" charset="0"/>
                          <a:cs typeface="Times New Roman" pitchFamily="18" charset="0"/>
                        </a:rPr>
                        <a:t>Вывод</a:t>
                      </a:r>
                      <a:r>
                        <a:rPr lang="ru-RU" dirty="0">
                          <a:latin typeface="Times New Roman" pitchFamily="18" charset="0"/>
                          <a:cs typeface="Times New Roman" pitchFamily="18" charset="0"/>
                        </a:rPr>
                        <a:t>. Обобщение по всей теме</a:t>
                      </a:r>
                    </a:p>
                  </a:txBody>
                  <a:tcPr marL="96819" marR="96819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36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Композиционная и логическая </a:t>
            </a:r>
            <a:r>
              <a:rPr lang="en-US" sz="36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36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структура сочинения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Тема – понятие  </a:t>
            </a:r>
          </a:p>
          <a:p>
            <a:pPr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Страх как низменное чувство.</a:t>
            </a:r>
          </a:p>
          <a:p>
            <a:pPr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endParaRPr lang="ru-RU" i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Тема – вопрос  </a:t>
            </a:r>
          </a:p>
          <a:p>
            <a:pPr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К чему приводит трусость?</a:t>
            </a:r>
          </a:p>
          <a:p>
            <a:pPr>
              <a:buNone/>
            </a:pPr>
            <a:r>
              <a:rPr lang="ru-RU" i="1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Тема- осмысление цитаты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     </a:t>
            </a:r>
            <a:endParaRPr lang="ru-RU" dirty="0"/>
          </a:p>
          <a:p>
            <a:pPr marL="109728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Справедливо ли высказывание А.П. Чехова: «Верность — это то качество, которое утратили люди, но сохранили собаки»?</a:t>
            </a:r>
          </a:p>
          <a:p>
            <a:pPr>
              <a:buNone/>
            </a:pPr>
            <a:endParaRPr lang="ru-RU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itchFamily="18" charset="0"/>
            </a:endParaRPr>
          </a:p>
          <a:p>
            <a:endParaRPr lang="ru-RU" dirty="0">
              <a:solidFill>
                <a:schemeClr val="tx2">
                  <a:lumMod val="90000"/>
                </a:schemeClr>
              </a:solidFill>
            </a:endParaRPr>
          </a:p>
          <a:p>
            <a:pPr marL="582930" indent="-514350">
              <a:buAutoNum type="arabicPeriod"/>
            </a:pP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 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Осмысление темы сочинения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786182" y="3000372"/>
            <a:ext cx="1945424" cy="15097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1357298"/>
          <a:ext cx="8329642" cy="464980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/>
              <a:t>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857620" y="3571876"/>
            <a:ext cx="17859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stral" pitchFamily="66" charset="0"/>
              </a:rPr>
              <a:t>СОЧИНЕНИЕ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4348" y="142852"/>
            <a:ext cx="778674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Специфика </a:t>
            </a:r>
          </a:p>
          <a:p>
            <a:pPr algn="ctr"/>
            <a:r>
              <a:rPr lang="ru-RU" sz="40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итогового сочинения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1481138"/>
          <a:ext cx="8229600" cy="45259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Варианты вступления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buNone/>
            </a:pPr>
            <a:r>
              <a:rPr lang="ru-RU" i="1" dirty="0">
                <a:latin typeface="Times New Roman" pitchFamily="18" charset="0"/>
                <a:cs typeface="Times New Roman" pitchFamily="18" charset="0"/>
              </a:rPr>
              <a:t>        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Вся жизнь великого русского мыслителя и писателя Л. Н. Толстого — это бесконечный поиск самого себя. Пройдя через соблазны большого света, через ужасы войны, став знаменитым на весь мир писателем, Лев Николаевич ни на минуту не останавливался в поиске своего предназначения. Не случайно для ответа на вопрос «Какую жизненную цель можно считать достойной?» мы обращаемся к роману-эпопее Л. Н. Толстого «Война и мир». 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Биографическое вступление</a:t>
            </a:r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929454" y="5414977"/>
            <a:ext cx="1997271" cy="14430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1481329"/>
            <a:ext cx="8229600" cy="4019374"/>
          </a:xfrm>
        </p:spPr>
        <p:txBody>
          <a:bodyPr>
            <a:normAutofit fontScale="92500" lnSpcReduction="10000"/>
          </a:bodyPr>
          <a:lstStyle/>
          <a:p>
            <a:pPr algn="just">
              <a:buNone/>
            </a:pPr>
            <a:r>
              <a:rPr lang="ru-RU" i="1" dirty="0">
                <a:latin typeface="Times New Roman" pitchFamily="18" charset="0"/>
                <a:cs typeface="Times New Roman" pitchFamily="18" charset="0"/>
              </a:rPr>
              <a:t>        </a:t>
            </a:r>
          </a:p>
          <a:p>
            <a:pPr algn="just">
              <a:buNone/>
            </a:pPr>
            <a:r>
              <a:rPr lang="ru-RU" i="1" dirty="0">
                <a:latin typeface="Times New Roman" pitchFamily="18" charset="0"/>
                <a:cs typeface="Times New Roman" pitchFamily="18" charset="0"/>
              </a:rPr>
              <a:t>         </a:t>
            </a:r>
            <a:r>
              <a:rPr lang="ru-RU" dirty="0">
                <a:latin typeface="Times New Roman" panose="02020603050405020304" pitchFamily="18" charset="0"/>
                <a:cs typeface="Times New Roman" pitchFamily="18" charset="0"/>
              </a:rPr>
              <a:t> Согласно толковому словарю, верность — это неизменность и стойкость чувств по отношению к чему- либо или кому-либо, способность твёрдо, непоколебимо выполнять свой долг, сдерживать обещания. Это противоположность коварству, предательству, измене, обману. Верность не ждёт ничего взамен, о ней не договариваются заранее, она всегда с человеком в любых его начинаниях, будь то отношения с людьми или со своим внутренним миром, мыслями, суждениями, верой. 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Аналитическое вступление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072330" y="5072074"/>
            <a:ext cx="1620866" cy="16208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1417638"/>
            <a:ext cx="8229600" cy="4525963"/>
          </a:xfrm>
        </p:spPr>
        <p:txBody>
          <a:bodyPr/>
          <a:lstStyle/>
          <a:p>
            <a:pPr algn="just">
              <a:buNone/>
            </a:pPr>
            <a:r>
              <a:rPr lang="ru-RU" i="1" dirty="0"/>
              <a:t> </a:t>
            </a:r>
          </a:p>
          <a:p>
            <a:pPr algn="just">
              <a:buNone/>
            </a:pPr>
            <a:r>
              <a:rPr lang="ru-RU" i="1" dirty="0"/>
              <a:t>       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«Равнодушие — это паралич души, преждевременная смерть». Мне кажется, эти слова Антона Павловича Чехова очень точно характеризуют равнодушных людей. Действительно, как иначе  назвать состояние нравственной глухоты, безразличия, с которым всё </a:t>
            </a:r>
            <a:r>
              <a:rPr lang="ru-RU">
                <a:latin typeface="Times New Roman" panose="02020603050405020304" pitchFamily="18" charset="0"/>
                <a:cs typeface="Times New Roman" panose="02020603050405020304" pitchFamily="18" charset="0"/>
              </a:rPr>
              <a:t>чаще приходится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сталкиваться в обществе? </a:t>
            </a:r>
          </a:p>
          <a:p>
            <a:pPr marL="109728" indent="0"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Цитатное вступление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buNone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        Я не случайно выбрал эту тему. Проблема, которую она затрагивает, интересует меня не только как читателя, но и как человека, живущего интересами своего времени и своего поколения…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Личностное вступление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1481138"/>
          <a:ext cx="8229600" cy="45259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Виды заключения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     </a:t>
            </a:r>
          </a:p>
          <a:p>
            <a:pPr algn="just">
              <a:buNone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         Итак, как подсказывает нам история  и  художественная литература,   высокая жизненная цель побуждает человека к совершенствованию мира и самого себя, не даёт остановиться на пути вечного стремления к идеалу.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Обобщение сказанного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buNone/>
            </a:pPr>
            <a:r>
              <a:rPr lang="ru-RU" dirty="0"/>
              <a:t>    </a:t>
            </a:r>
          </a:p>
          <a:p>
            <a:pPr algn="just">
              <a:buNone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        Завершая свое сочинение, я хочу обратиться к вам с просьбой: посмотрите вокруг себя, подумайте о том, нет ли рядом людей, которые нуждаются в утешении, помощи, просто в добром живом слове. Подумайте: кем вы хотите быть — равнодушным эгоистом или отзывчивым человеком, который несёт добро окружающим? 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Призыв к читателю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       </a:t>
            </a:r>
          </a:p>
          <a:p>
            <a:pPr algn="just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Бернад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Шоу однажды сказал, что равнодушие – это величайший грех против ближнего. Трудно не согласиться с этой мыслью. Как показывает опыт художественной литературы, именно равнодушие постепенно внутренне опустошает человека, обрекая его на одиночество.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Цитата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2889F009-4E0B-421D-B6C4-6325BE391D30}"/>
              </a:ext>
            </a:extLst>
          </p:cNvPr>
          <p:cNvSpPr/>
          <p:nvPr/>
        </p:nvSpPr>
        <p:spPr>
          <a:xfrm>
            <a:off x="2286000" y="2828836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i="1" dirty="0">
                <a:solidFill>
                  <a:srgbClr val="000000"/>
                </a:solidFill>
                <a:latin typeface="Myriad Pro"/>
              </a:rPr>
              <a:t> </a:t>
            </a:r>
            <a:endParaRPr lang="ru-RU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>
            <a:extLst>
              <a:ext uri="{FF2B5EF4-FFF2-40B4-BE49-F238E27FC236}">
                <a16:creationId xmlns:a16="http://schemas.microsoft.com/office/drawing/2014/main" xmlns="" id="{192FE751-BBFA-4570-92A9-CCD830B6DAD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109728" indent="0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Почему человек должен быть смелым? </a:t>
            </a:r>
          </a:p>
          <a:p>
            <a:pPr marL="109728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1) Смелость — отвага, решимость, смелое поведение; </a:t>
            </a:r>
          </a:p>
          <a:p>
            <a:pPr marL="109728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2) смелыми не рождаются: человеку приходится бороться со своим страхом; </a:t>
            </a:r>
          </a:p>
          <a:p>
            <a:pPr marL="109728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3) смелость в бою — необходимое качество для победы; </a:t>
            </a:r>
          </a:p>
          <a:p>
            <a:pPr marL="109728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4) смелость в мирное время нужна, чтобы бороться со злом, отстаивать правду и справедливость. </a:t>
            </a:r>
          </a:p>
          <a:p>
            <a:pPr marL="109728" indent="0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 вы понимаете слово «верность»?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9728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1) Верность своему слову, моральным принципам позволяет сохранить честь и человеческое достоинство; </a:t>
            </a:r>
          </a:p>
          <a:p>
            <a:pPr marL="109728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2) верность по отношению к друзьям объединяет людей, поддерживает их духовное родство; </a:t>
            </a:r>
          </a:p>
          <a:p>
            <a:pPr marL="109728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3) верность в любви — это преданность небезразличному нам человеку, ответственность перед ним, залог семейного счастья; </a:t>
            </a:r>
          </a:p>
          <a:p>
            <a:pPr marL="109728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4) верность Родине — готовность служить своей стране, защищать её от захватчиков. </a:t>
            </a:r>
          </a:p>
        </p:txBody>
      </p:sp>
      <p:sp>
        <p:nvSpPr>
          <p:cNvPr id="3" name="Заголовок 2">
            <a:extLst>
              <a:ext uri="{FF2B5EF4-FFF2-40B4-BE49-F238E27FC236}">
                <a16:creationId xmlns:a16="http://schemas.microsoft.com/office/drawing/2014/main" xmlns="" id="{1BBA205C-6B22-40D1-BF52-8F8E5ADFC9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Напишите сочинение на одну из предложенных тем. Разверните приведённые тезисы, подберите к ним примеры из художественной литературы. </a:t>
            </a:r>
          </a:p>
        </p:txBody>
      </p:sp>
    </p:spTree>
    <p:extLst>
      <p:ext uri="{BB962C8B-B14F-4D97-AF65-F5344CB8AC3E}">
        <p14:creationId xmlns:p14="http://schemas.microsoft.com/office/powerpoint/2010/main" xmlns="" val="20420357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1643050"/>
            <a:ext cx="8229600" cy="4364241"/>
          </a:xfrm>
        </p:spPr>
        <p:txBody>
          <a:bodyPr>
            <a:normAutofit lnSpcReduction="10000"/>
          </a:bodyPr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Личностная зрелость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Способность свободно, правильно излагать свои мысли в письменной форме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Умение строить рассуждение по выбранной теме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Умение аргументировать собственное мнение</a:t>
            </a: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pPr algn="ctr">
              <a:buNone/>
            </a:pP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Перед учеником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не ставятся задачи </a:t>
            </a:r>
          </a:p>
          <a:p>
            <a:pPr algn="ctr">
              <a:buNone/>
            </a:pP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литературоведческого характера</a:t>
            </a:r>
          </a:p>
          <a:p>
            <a:pPr algn="ctr">
              <a:buNone/>
            </a:pP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    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err="1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Метапредметность</a:t>
            </a:r>
            <a:endParaRPr lang="ru-RU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трелка вниз 3"/>
          <p:cNvSpPr/>
          <p:nvPr/>
        </p:nvSpPr>
        <p:spPr>
          <a:xfrm>
            <a:off x="4214810" y="4071942"/>
            <a:ext cx="571504" cy="35719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28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Тематическое направление 1.</a:t>
            </a:r>
            <a:br>
              <a:rPr lang="ru-RU" sz="28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800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Верность и измена»</a:t>
            </a:r>
            <a:r>
              <a:rPr lang="ru-RU" sz="28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714348" y="1857364"/>
            <a:ext cx="771530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dirty="0"/>
              <a:t>    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BE83C4D2-2A2A-4157-BDA0-C007AB434467}"/>
              </a:ext>
            </a:extLst>
          </p:cNvPr>
          <p:cNvSpPr/>
          <p:nvPr/>
        </p:nvSpPr>
        <p:spPr>
          <a:xfrm>
            <a:off x="0" y="1366897"/>
            <a:ext cx="8686800" cy="42780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800" dirty="0">
              <a:solidFill>
                <a:srgbClr val="000000"/>
              </a:solidFill>
              <a:latin typeface="HermesC"/>
            </a:endParaRPr>
          </a:p>
          <a:p>
            <a:pPr algn="ctr"/>
            <a:endParaRPr lang="ru-RU" sz="2800" dirty="0">
              <a:solidFill>
                <a:srgbClr val="000000"/>
              </a:solidFill>
              <a:latin typeface="HermesC"/>
            </a:endParaRPr>
          </a:p>
          <a:p>
            <a:pPr marR="1000" algn="just"/>
            <a:r>
              <a:rPr lang="ru-RU" sz="2400" dirty="0">
                <a:solidFill>
                  <a:srgbClr val="000000"/>
                </a:solidFill>
                <a:latin typeface="SchoolBook"/>
              </a:rPr>
              <a:t>В рамках направления можно рассуждать о верности и измене как противоположных проявлениях человеческой личности, рассматривая их с философской, этической, психологической точек зрения и обращаясь к жизненным и литературным примерам. Понятия «верность» и «измена» оказываются в центре сюжетов многих произведений разных эпох и характеризуют поступки героев в ситуации нравственного выбора как в личностных взаимоотношениях, так и в социальном контексте. </a:t>
            </a:r>
            <a:endParaRPr lang="ru-RU" sz="2400" dirty="0"/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99D80692-3A53-47F9-8ABD-9C937F7878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9552" y="1484784"/>
            <a:ext cx="8229600" cy="4525963"/>
          </a:xfrm>
        </p:spPr>
        <p:txBody>
          <a:bodyPr/>
          <a:lstStyle/>
          <a:p>
            <a:pPr marL="109728" indent="0"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xmlns="" id="{69793620-A500-4579-836A-1AD78C59488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0225" t="25537" r="12214" b="26734"/>
          <a:stretch/>
        </p:blipFill>
        <p:spPr>
          <a:xfrm>
            <a:off x="251520" y="1700808"/>
            <a:ext cx="8424936" cy="3240360"/>
          </a:xfrm>
          <a:prstGeom prst="rect">
            <a:avLst/>
          </a:prstGeom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pPr lvl="0">
              <a:buNone/>
            </a:pPr>
            <a:endParaRPr lang="ru-RU" sz="2400" dirty="0"/>
          </a:p>
          <a:p>
            <a:pPr marL="109728" indent="0">
              <a:buNone/>
            </a:pPr>
            <a:endParaRPr lang="ru-RU" dirty="0"/>
          </a:p>
          <a:p>
            <a:r>
              <a:rPr lang="ru-RU" dirty="0"/>
              <a:t>Что такое верность? </a:t>
            </a:r>
          </a:p>
          <a:p>
            <a:r>
              <a:rPr lang="ru-RU" dirty="0"/>
              <a:t>Что толкает человека к измене? </a:t>
            </a:r>
          </a:p>
          <a:p>
            <a:r>
              <a:rPr lang="ru-RU" dirty="0"/>
              <a:t>Что такое предательство? </a:t>
            </a:r>
          </a:p>
          <a:p>
            <a:r>
              <a:rPr lang="ru-RU" dirty="0"/>
              <a:t>Можно ли простить предательство? </a:t>
            </a:r>
          </a:p>
          <a:p>
            <a:r>
              <a:rPr lang="ru-RU" dirty="0"/>
              <a:t>Какова цена предательства? </a:t>
            </a:r>
          </a:p>
          <a:p>
            <a:r>
              <a:rPr lang="ru-RU" dirty="0"/>
              <a:t>Нужна ли верность современному человеку? </a:t>
            </a:r>
          </a:p>
          <a:p>
            <a:r>
              <a:rPr lang="ru-RU" dirty="0"/>
              <a:t>Как связаны понятия «верность» и «любовь»? </a:t>
            </a:r>
          </a:p>
          <a:p>
            <a:r>
              <a:rPr lang="ru-RU" dirty="0"/>
              <a:t>Как связаны понятия «верность» и «дружба»? </a:t>
            </a:r>
          </a:p>
          <a:p>
            <a:r>
              <a:rPr lang="ru-RU" dirty="0"/>
              <a:t>Почему важно быть верным своему слову? </a:t>
            </a:r>
          </a:p>
          <a:p>
            <a:r>
              <a:rPr lang="ru-RU" dirty="0"/>
              <a:t>Что такое верность долгу? </a:t>
            </a:r>
          </a:p>
          <a:p>
            <a:r>
              <a:rPr lang="ru-RU" dirty="0"/>
              <a:t>Что помогает человеку сделать выбор между верностью и изменой? </a:t>
            </a:r>
          </a:p>
          <a:p>
            <a:r>
              <a:rPr lang="ru-RU" dirty="0"/>
              <a:t>Что значит быть верным самому себе? </a:t>
            </a:r>
          </a:p>
          <a:p>
            <a:r>
              <a:rPr lang="ru-RU" dirty="0"/>
              <a:t>Согласны ли вы с утверждением «Предательства совершаются чаще всего не по обдуманному намерению, а по слабости характера» (Ларошфуко)? </a:t>
            </a:r>
          </a:p>
          <a:p>
            <a:r>
              <a:rPr lang="ru-RU" dirty="0"/>
              <a:t>Как вы понимаете слова Н. Г. Чернышевского: «Для измены Родине нужна чрезвычайная низость души»? </a:t>
            </a:r>
          </a:p>
          <a:p>
            <a:r>
              <a:rPr lang="ru-RU" dirty="0"/>
              <a:t>Согласны ли вы с высказыванием Плутарха: «Предатели предают прежде всего себя самих»? </a:t>
            </a:r>
          </a:p>
          <a:p>
            <a:r>
              <a:rPr lang="ru-RU" dirty="0"/>
              <a:t>Справедливо ли высказывание А.П. Чехова: «Верность — это то качество, которое утратили люди, но сохранили собаки»? </a:t>
            </a:r>
          </a:p>
          <a:p>
            <a:pPr lvl="0"/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endParaRPr lang="ru-RU" sz="2400" i="1" dirty="0"/>
          </a:p>
          <a:p>
            <a:pPr algn="just">
              <a:buNone/>
            </a:pP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2800" dirty="0"/>
              <a:t> </a:t>
            </a:r>
            <a:r>
              <a:rPr lang="en-US" sz="2800" dirty="0"/>
              <a:t> </a:t>
            </a:r>
            <a:r>
              <a:rPr lang="ru-RU" sz="2800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Примерные темы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lvl="0">
              <a:buNone/>
            </a:pPr>
            <a:endParaRPr lang="ru-RU" sz="2400" dirty="0"/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/>
              <a:t>Н. М. Карамзин. «Бедная Лиза». </a:t>
            </a:r>
          </a:p>
          <a:p>
            <a:r>
              <a:rPr lang="ru-RU" dirty="0"/>
              <a:t>А. С. Пушкин. «Дубровский», «Капитанская дочка», «Станционный смотритель». </a:t>
            </a:r>
          </a:p>
          <a:p>
            <a:r>
              <a:rPr lang="ru-RU" dirty="0"/>
              <a:t>Н. В. Гоголь. «Тарас Бульба». </a:t>
            </a:r>
          </a:p>
          <a:p>
            <a:r>
              <a:rPr lang="ru-RU" dirty="0"/>
              <a:t>К. Ф. Рылеев. «Иван Сусанин». </a:t>
            </a:r>
          </a:p>
          <a:p>
            <a:r>
              <a:rPr lang="ru-RU" dirty="0"/>
              <a:t>Л. Н. Толстой. «Война и мир», «Анна Каренина» </a:t>
            </a:r>
          </a:p>
          <a:p>
            <a:r>
              <a:rPr lang="ru-RU" dirty="0"/>
              <a:t>И. А. Бунин. «Тёмные аллеи», «Солнечный удар», «Митина любовь». </a:t>
            </a:r>
          </a:p>
          <a:p>
            <a:r>
              <a:rPr lang="ru-RU" dirty="0"/>
              <a:t>А. И. Куприн. «Поединок», «Куст сирени», «Юнкера». </a:t>
            </a:r>
          </a:p>
          <a:p>
            <a:r>
              <a:rPr lang="ru-RU" dirty="0"/>
              <a:t>А. А. Ахматова. «Не с теми я, кто бросил землю… », «Реквием». </a:t>
            </a:r>
          </a:p>
          <a:p>
            <a:r>
              <a:rPr lang="ru-RU" dirty="0"/>
              <a:t>М. А. Шолохов. «Тихий Дон», «Судьба человека». </a:t>
            </a:r>
          </a:p>
          <a:p>
            <a:r>
              <a:rPr lang="ru-RU" dirty="0"/>
              <a:t>В. В. Быков. «Сотников».</a:t>
            </a:r>
          </a:p>
          <a:p>
            <a:r>
              <a:rPr lang="ru-RU" dirty="0"/>
              <a:t>Б. Л. Васильев. «В списках не значился», «А зори здесь тихие…», «Не стреляйте в белых лебедей». </a:t>
            </a:r>
          </a:p>
          <a:p>
            <a:r>
              <a:rPr lang="ru-RU" dirty="0"/>
              <a:t>В. Г. Распутин. «Живи и помни». </a:t>
            </a:r>
          </a:p>
          <a:p>
            <a:r>
              <a:rPr lang="ru-RU" dirty="0"/>
              <a:t>В. А. Каверин. «Два капитана». </a:t>
            </a:r>
          </a:p>
          <a:p>
            <a:r>
              <a:rPr lang="ru-RU" dirty="0"/>
              <a:t>В. К. Железников. «Чучело». </a:t>
            </a:r>
          </a:p>
          <a:p>
            <a:r>
              <a:rPr lang="ru-RU" dirty="0"/>
              <a:t>С. Л. Львов. «Друг моего детства». </a:t>
            </a:r>
          </a:p>
          <a:p>
            <a:r>
              <a:rPr lang="ru-RU" dirty="0"/>
              <a:t>Г. Н. </a:t>
            </a:r>
            <a:r>
              <a:rPr lang="ru-RU" dirty="0" err="1"/>
              <a:t>Троепольский</a:t>
            </a:r>
            <a:r>
              <a:rPr lang="ru-RU" dirty="0"/>
              <a:t>. «Белый Бим Чёрное ухо».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endParaRPr lang="ru-RU" sz="2400" i="1" dirty="0"/>
          </a:p>
          <a:p>
            <a:pPr algn="just">
              <a:buNone/>
            </a:pP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2800" dirty="0"/>
              <a:t> </a:t>
            </a:r>
            <a:r>
              <a:rPr lang="en-US" sz="2800" dirty="0"/>
              <a:t> </a:t>
            </a:r>
            <a:r>
              <a:rPr lang="ru-RU" sz="2800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Художественные произведения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algn="just">
              <a:buNone/>
            </a:pPr>
            <a:r>
              <a:rPr lang="ru-RU" sz="2600" b="1" dirty="0">
                <a:latin typeface="Times New Roman" panose="02020603050405020304" pitchFamily="18" charset="0"/>
                <a:cs typeface="Times New Roman" pitchFamily="18" charset="0"/>
              </a:rPr>
              <a:t>Прочитайте варианты вступлений и сформулируйте подходящие к ним темы сочинений. Напишите свой вариант вступительной части сочинения.</a:t>
            </a:r>
          </a:p>
          <a:p>
            <a:r>
              <a:rPr lang="ru-RU" sz="2600" dirty="0">
                <a:latin typeface="Times New Roman" panose="02020603050405020304" pitchFamily="18" charset="0"/>
                <a:cs typeface="Times New Roman" pitchFamily="18" charset="0"/>
              </a:rPr>
              <a:t> 1) Тема_________________________________________________ </a:t>
            </a:r>
          </a:p>
          <a:p>
            <a:pPr marL="109728" indent="0" algn="just">
              <a:buNone/>
            </a:pPr>
            <a:r>
              <a:rPr lang="ru-RU" sz="2600" dirty="0">
                <a:latin typeface="Times New Roman" panose="02020603050405020304" pitchFamily="18" charset="0"/>
                <a:cs typeface="Times New Roman" pitchFamily="18" charset="0"/>
              </a:rPr>
              <a:t>Что значит «быть верным самому себе»? Я думаю, это выражение означает, что человек должен не отступать от своих нравственных принципов, не дать подчинить себя низменным потребностям и желаниям, хранить верность идеалам добра и нравственности. </a:t>
            </a:r>
          </a:p>
          <a:p>
            <a:pPr marL="109728" indent="0">
              <a:buNone/>
            </a:pPr>
            <a:endParaRPr lang="ru-RU" sz="2600" dirty="0">
              <a:latin typeface="Times New Roman" panose="02020603050405020304" pitchFamily="18" charset="0"/>
              <a:cs typeface="Times New Roman" pitchFamily="18" charset="0"/>
            </a:endParaRPr>
          </a:p>
          <a:p>
            <a:r>
              <a:rPr lang="ru-RU" sz="2600" dirty="0">
                <a:latin typeface="Times New Roman" panose="02020603050405020304" pitchFamily="18" charset="0"/>
                <a:cs typeface="Times New Roman" pitchFamily="18" charset="0"/>
              </a:rPr>
              <a:t>2) Тема_________________________________________________ </a:t>
            </a:r>
          </a:p>
          <a:p>
            <a:pPr marL="109728" indent="0" algn="just">
              <a:buNone/>
            </a:pPr>
            <a:r>
              <a:rPr lang="ru-RU" sz="2600" dirty="0">
                <a:latin typeface="Times New Roman" panose="02020603050405020304" pitchFamily="18" charset="0"/>
                <a:cs typeface="Times New Roman" pitchFamily="18" charset="0"/>
              </a:rPr>
              <a:t>Предательство всегда, во все времена, считалось позором, особенно предательство по отношению к своей Родине, товарищам по оружию. Такие поступки совершали люди, которые свои личные интересы ставили выше общественных. О том, как человек становится на путь предательства, размышляли многие писатели. 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dirty="0"/>
              <a:t>  </a:t>
            </a:r>
            <a:r>
              <a:rPr lang="ru-RU" sz="2800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Примеры заданий</a:t>
            </a:r>
            <a:endParaRPr lang="ru-RU" sz="2200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algn="just">
              <a:buNone/>
            </a:pP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ru-RU" sz="2000" dirty="0"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Используя подсказки, подберите материал для написания сочинения на тему «Как Вы понимаете, что такое верность и измена?» </a:t>
            </a:r>
          </a:p>
          <a:p>
            <a:pPr marL="109728" indent="0" algn="just"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Используя план, напишите сочинение на тему «Что помогает человеку сделать выбор между верностью родине и изменой?» </a:t>
            </a:r>
          </a:p>
          <a:p>
            <a:pPr algn="just">
              <a:buFont typeface="Wingdings" pitchFamily="2" charset="2"/>
              <a:buChar char="Ø"/>
            </a:pPr>
            <a:endParaRPr lang="ru-RU" sz="2000" dirty="0">
              <a:latin typeface="Times New Roman" panose="02020603050405020304" pitchFamily="18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Прочитайте сочинение. Сформулируйте его тему. Разделите текст на абзацы. Составьте план сочинения. </a:t>
            </a:r>
          </a:p>
          <a:p>
            <a:pPr algn="just">
              <a:buFont typeface="Wingdings" pitchFamily="2" charset="2"/>
              <a:buChar char="Ø"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Прочитайте фрагмент художественно-документальной книги С. А. Алексиевич «Чернобыльская молитва». Опираясь на данный текст, напишите сочинение на тему «Как связаны понятия ”любовь“ и ”верность“?» 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None/>
            </a:pP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dirty="0"/>
              <a:t>  </a:t>
            </a:r>
            <a:r>
              <a:rPr lang="ru-RU" sz="2800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Примеры заданий</a:t>
            </a:r>
            <a:endParaRPr lang="ru-RU" sz="2200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28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Тематическое направление </a:t>
            </a:r>
            <a:r>
              <a:rPr lang="en-US" sz="28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8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br>
              <a:rPr lang="ru-RU" sz="28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2800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«Равнодушие и отзывчивость»</a:t>
            </a:r>
            <a:endParaRPr lang="ru-RU" sz="2800" b="1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14348" y="1857364"/>
            <a:ext cx="771530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CF443CAD-71C4-480E-AB85-E754E133724E}"/>
              </a:ext>
            </a:extLst>
          </p:cNvPr>
          <p:cNvSpPr/>
          <p:nvPr/>
        </p:nvSpPr>
        <p:spPr>
          <a:xfrm>
            <a:off x="323528" y="1443841"/>
            <a:ext cx="8208912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Темы данного направления нацеливают учащихся на осмысление разных типов отношения человека к людям и к миру (безразличие к окружающим, нежелание тратить душевные силы на чужую жизнь или искренняя готовность разделить с ближним его радости и беды, оказать ему бескорыстную помощь). В литературе мы встречаем, с одной стороны, героев с горячим сердцем, готовых откликаться на чужие радости и беды, а с другой — персонажей, воплощающих противоположный, эгоистический, тип личности.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7782E3C8-3A55-436C-B4C1-CFA9C5D3E6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30365" y="4941169"/>
            <a:ext cx="1801722" cy="1801722"/>
          </a:xfrm>
          <a:prstGeom prst="rect">
            <a:avLst/>
          </a:prstGeom>
        </p:spPr>
      </p:pic>
      <p:sp>
        <p:nvSpPr>
          <p:cNvPr id="9" name="Объект 8">
            <a:extLst>
              <a:ext uri="{FF2B5EF4-FFF2-40B4-BE49-F238E27FC236}">
                <a16:creationId xmlns:a16="http://schemas.microsoft.com/office/drawing/2014/main" xmlns="" id="{8553484B-C43C-48EE-A958-F1B141AF622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xmlns="" id="{837AD6C3-46CC-414C-88D3-105C0779101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995" t="19093" r="2552" b="18858"/>
          <a:stretch/>
        </p:blipFill>
        <p:spPr>
          <a:xfrm>
            <a:off x="539552" y="1916832"/>
            <a:ext cx="8238453" cy="3312368"/>
          </a:xfrm>
          <a:prstGeom prst="rect">
            <a:avLst/>
          </a:prstGeom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marL="109728" indent="0">
              <a:buNone/>
            </a:pPr>
            <a:endParaRPr lang="ru-RU" dirty="0"/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 вы понимаете, что такое «равнодушие» и «отзывчивость»?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чём опасность равнодушия?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Что такое эгоизм?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Какого человека можно назвать отзывчивым?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Какого человека можно назвать бескорыстным?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 вы понимаете выражение «человек с горячим сердцем»?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Стоит ли тратить свои душевные силы на чужую жизнь?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 чему может привести человека чрезмерное самолюбие?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 связаны понятия «доброта» и «отзывчивость»?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 вы понимаете выражение «талант доброты»?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Каковы последствия равнодушного отношения к людям?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 чему приводит равнодушное отношение к природе?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Хорош ли принцип «моя хата с краю»?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Опасно ли равнодушие человека к своей родине?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Согласны ли вы с утверждением В.А. Сухомлинского «Эгоизм — это первопричина рака души»?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 вы понимаете слова М.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Кульчицкого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«Самое страшное в мире — это быть успокоенным»? </a:t>
            </a:r>
          </a:p>
          <a:p>
            <a:endParaRPr lang="ru-RU" dirty="0"/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4400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Примерные темы</a:t>
            </a:r>
            <a:endParaRPr lang="ru-RU" dirty="0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itchFamily="18" charset="0"/>
              </a:rPr>
              <a:t> Ф. М. Достоевский. «Преступление и наказание», «Идиот».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itchFamily="18" charset="0"/>
              </a:rPr>
              <a:t>Л. А. Андреев. «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Баргамот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Гараська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».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М. Горький. «Старуха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Изергиль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», «На дне».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А. И. Куприн. «Сказка».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А. П. Платонов. «Юшка».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М. А. Булгаков. «Мастер и Маргарита».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К. Г. Паустовский. «Телеграмма».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В. Г. Короленко. «В дурном обществе» («Дети подземелья»).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Б. Л. Васильев. «Не стреляйте в белых лебедей, «Летят мои кони».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В. А.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Закруткин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«Матерь человеческая».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А. И. Солженицын. «Матрёнин двор».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В. Г. Распутин. «Уроки французского».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В. К. Железников. «Чучело».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Ю. Я. Яковлев. «Рыцарь Вася», «Разбуженный соловьями».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В. Ф. Тендряков. «Хлеб для собаки».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Б. П. Екимов. «Ночь исцеления», «Как рассказать…», «Беженка».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Кир Булычёв. «Поломка на линии».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Лихачёв Д. С. «Письма о добром и прекрасном».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400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Художественные произведения</a:t>
            </a:r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algn="ctr">
              <a:buNone/>
            </a:pP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Опора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на художественное произведение:</a:t>
            </a:r>
          </a:p>
          <a:p>
            <a:pPr algn="just">
              <a:buNone/>
            </a:pP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pPr algn="just"/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обращение к литературному тексту на уровне аргументации,</a:t>
            </a:r>
          </a:p>
          <a:p>
            <a:pPr algn="just"/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использование примеров, связанных с проблематикой                          и тематикой произведений, системой действующих лиц и т.д.</a:t>
            </a:r>
          </a:p>
          <a:p>
            <a:pPr algn="just">
              <a:buNone/>
            </a:pPr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Courier New" pitchFamily="49" charset="0"/>
              <a:buChar char="o"/>
            </a:pPr>
            <a:r>
              <a:rPr lang="ru-RU" sz="28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Художественные произведения</a:t>
            </a:r>
          </a:p>
          <a:p>
            <a:pPr algn="just">
              <a:buFont typeface="Courier New" pitchFamily="49" charset="0"/>
              <a:buChar char="o"/>
            </a:pPr>
            <a:r>
              <a:rPr lang="ru-RU" sz="28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Дневники, мемуары</a:t>
            </a:r>
          </a:p>
          <a:p>
            <a:pPr algn="just">
              <a:buFont typeface="Courier New" pitchFamily="49" charset="0"/>
              <a:buChar char="o"/>
            </a:pPr>
            <a:r>
              <a:rPr lang="ru-RU" sz="28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Публицистика </a:t>
            </a:r>
          </a:p>
          <a:p>
            <a:pPr algn="just">
              <a:buFont typeface="Courier New" pitchFamily="49" charset="0"/>
              <a:buChar char="o"/>
            </a:pPr>
            <a:r>
              <a:rPr lang="ru-RU" sz="28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Произведения устного народного творчества  </a:t>
            </a:r>
            <a:r>
              <a:rPr lang="en-US" sz="2800" b="1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                   </a:t>
            </a:r>
            <a:r>
              <a:rPr lang="ru-RU" sz="2800" b="1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8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 исключением малых жанров)	</a:t>
            </a:r>
          </a:p>
          <a:p>
            <a:pPr algn="just">
              <a:buFont typeface="Courier New" pitchFamily="49" charset="0"/>
              <a:buChar char="o"/>
            </a:pPr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Недостаточно простого упоминания!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err="1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Литературоцентричность</a:t>
            </a:r>
            <a:endParaRPr lang="ru-RU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429520" y="5143512"/>
            <a:ext cx="975201" cy="14636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algn="just">
              <a:buNone/>
            </a:pPr>
            <a:r>
              <a:rPr lang="ru-RU" dirty="0"/>
              <a:t>        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Прочитайте варианты вступлений и сформулируйте подходящие к ним темы сочинений. Напишите свой вариант вступительной части сочинения.</a:t>
            </a:r>
            <a:endParaRPr lang="ru-RU" sz="2800" b="1" dirty="0"/>
          </a:p>
          <a:p>
            <a:pPr marL="109728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1) Тема___________________________________________________ </a:t>
            </a:r>
          </a:p>
          <a:p>
            <a:pPr marL="109728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Слово «отзывчивый» образовано от глагола «отзываться», то есть откликаться, когда тебя зовут, приходить на помощь, когда это необходимо. Очень легко не услышать (или сделать вид, что не слышишь) просьбы о помощи. И гораздо сложнее не остаться чёрствым и равнодушным к бедам окружающих. </a:t>
            </a:r>
          </a:p>
          <a:p>
            <a:pPr marL="109728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2) Тема___________________________________________________ </a:t>
            </a:r>
          </a:p>
          <a:p>
            <a:pPr marL="109728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Талантом мы называем особый дар человека. Одни одарены музыкально, прекрасно поют или исполняют музыку. Другие умеют запечатлеть красоту мира и человека на холсте с помощью красок. Третьи владеют тайной художественного слова… Однако есть талант, который, может быть, не так ярок и заметен, но не менее значим, — талант доброты. 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4400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Примеры заданий</a:t>
            </a:r>
            <a:endParaRPr lang="ru-RU" dirty="0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09728" indent="0" algn="just">
              <a:buNone/>
            </a:pPr>
            <a:r>
              <a:rPr lang="ru-RU" dirty="0"/>
              <a:t> 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4400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Примеры заданий</a:t>
            </a:r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8D851CE5-3611-4794-9211-BEAF8C0C183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2438" t="16319" r="25588" b="18100"/>
          <a:stretch/>
        </p:blipFill>
        <p:spPr>
          <a:xfrm>
            <a:off x="971600" y="1268760"/>
            <a:ext cx="6923112" cy="5459608"/>
          </a:xfrm>
          <a:prstGeom prst="rect">
            <a:avLst/>
          </a:prstGeom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109728" indent="0" algn="just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Прочитайте сочинение. Сформулируйте его тему. Разделите текст на абзацы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Составьте план сочинения. </a:t>
            </a:r>
          </a:p>
          <a:p>
            <a:pPr marL="109728" indent="0" algn="just"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9728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Сегодня многие убеждены в том, что человек рождён, чтобы реализовать себя, исполнить свои желания и мечты, любой ценой превзойти всех и добиться успеха. Значит ли это, что каждый из нас должен заботиться только о самом себе? Ответ на этот вопрос можно найти в русской литературе. В произведениях А. П. Чехова есть множество примеров того, как обедняется жизнь человека, если он живёт только для себя. Так, в рассказе «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Ионыч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писатель показывает трагическое падение человека — путь от Старцева к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Ионычу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деградацию личности. Почему же  это произошло? </a:t>
            </a:r>
            <a:endParaRPr lang="ru-RU" sz="1800" dirty="0">
              <a:latin typeface="Times New Roman" panose="02020603050405020304" pitchFamily="18" charset="0"/>
              <a:cs typeface="Times New Roman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4400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Примеры заданий</a:t>
            </a:r>
            <a:endParaRPr lang="ru-RU" dirty="0"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109728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Прочитайте рассказ А. И. Куприна «Сказка». Ответьте на вопросы 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Почему герои не поспешили на помощь человеку в лесу? 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Какие человеческие качества проявляются в их поведении?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Какова роль сказки, рассказанной матерью, в идейном содержании произведения? 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Опираясь на текст А. И. Куприна, напишите сочинение на тему «В чём опасность равнодушия?». </a:t>
            </a:r>
            <a:endParaRPr lang="ru-RU" sz="1800" dirty="0">
              <a:latin typeface="Times New Roman" panose="02020603050405020304" pitchFamily="18" charset="0"/>
              <a:cs typeface="Times New Roman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4400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Примеры заданий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610709285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just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            </a:t>
            </a:r>
          </a:p>
          <a:p>
            <a:pPr marL="109728" indent="0" algn="just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   Понятия данного направления взаимосвязаны и позволяют задуматься о жизненных устремлениях человека, важности осмысленного целеполагания, умении правильно соотносить цель и средства её достижения, а также об этической оценке действий человека. </a:t>
            </a:r>
          </a:p>
          <a:p>
            <a:pPr marL="109728" indent="0" algn="just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   Во многих литературных произведениях представлены персонажи, намеренно или ошибочно избравшие негодные средства для реализации своих планов. И нередко оказывается, что благая цель служит лишь прикрытием истинных (низменных) планов. Таким персонажам противопоставлены герои, для которых средства достижения высокой цели неотделимы от требований морали. 	</a:t>
            </a:r>
          </a:p>
          <a:p>
            <a:pPr>
              <a:buNone/>
            </a:pP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4400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Тематическое направление 3.</a:t>
            </a:r>
            <a:br>
              <a:rPr lang="ru-RU" sz="4400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4400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«Цели и средства»</a:t>
            </a:r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299A47C9-B95D-4D47-B480-D2E902735B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60207" y="5589240"/>
            <a:ext cx="1235932" cy="1235932"/>
          </a:xfrm>
          <a:prstGeom prst="rect">
            <a:avLst/>
          </a:prstGeom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xmlns="" id="{4E18ADE2-30CA-4AEF-81B6-D12AF0160A9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275" t="19173" r="2271" b="28324"/>
          <a:stretch/>
        </p:blipFill>
        <p:spPr>
          <a:xfrm>
            <a:off x="323528" y="2420888"/>
            <a:ext cx="8678054" cy="2952328"/>
          </a:xfrm>
          <a:prstGeom prst="rect">
            <a:avLst/>
          </a:prstGeom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marL="109728" indent="0">
              <a:buNone/>
            </a:pPr>
            <a:endParaRPr lang="ru-RU" dirty="0"/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Всегда ли цель оправдывает средства её достижения?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 достичь поставленной цели?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Какие жизненные цели можно назвать великими?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чём опасность бесцельного существования?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Когда достижение цели приносит разочарование?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Какова, на ваш взгляд, главная цель человеческой жизни?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Что помогает человеку добиваться поставленной цели?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Можно ли делать добро нечестным путём?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Что такое истинные и ложные жизненные цели?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Можно ли судить о человеке по тем целям, к которым он стремится?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Согласны ли вы с утверждением, что на войне все цели хороши?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 вы понимаете высказывание Б.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Тойшибекова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«Лучше достичь маленькой цели правыми средствами, чем большой — неправыми»?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 вы понимаете крылатое выражение «Благими намерениями вымощена дорога в ад»?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 вы понимаете высказывание Д. Дидро «Если нет цели, не делаешь ничего, и не делаешь ничего великого, если цель ничтожна»?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Докажите или опровергните высказывание </a:t>
            </a:r>
            <a:r>
              <a:rPr lang="ru-RU" dirty="0"/>
              <a:t>А. Турчинова «К правильной цели может привести только правильный путь». </a:t>
            </a:r>
          </a:p>
          <a:p>
            <a:endParaRPr lang="ru-RU" dirty="0"/>
          </a:p>
          <a:p>
            <a:endParaRPr lang="ru-RU" dirty="0"/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4000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Примерные темы</a:t>
            </a:r>
            <a:endParaRPr lang="ru-RU" dirty="0"/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 А. С. Пушкин. «Дубровский», «Пиковая дама». 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Н. В. Гоголь. «Шинель», «Мертвые души». 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М. Ю. Лермонтов. «Герой нашего времени». 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Ф. М. Достоевский. «Преступление и наказание». 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И. А. Гончаров. «Обломов». 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И. С. Тургенев. «Отцы и дети». 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Л. Н Толстой. «Война и мир». 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Н. С. Лесков. «Леди Макбет Мценского уезда». 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А. П. Чехов. «Маленькая трилогия», «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Ионыч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».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И. А. Бунин. «Господин из Сан-Франциско»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М. А. Шолохов. «Судьба человека», «Тихий Дон».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В. Г. Короленко. «Слепой музыкант».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Е. И. Замятин. «Мы».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Б. Н. Полевой «Повесть о настоящем человеке».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В. П. Астафьев. «Царь рыба».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В. Г. Распутин. «Прощание с Матёрой».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Е. Л. Шварц. «Дракон».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В. К. Железников. «Космонавт». 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Художественные произведения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algn="just">
              <a:buNone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Прочитайте сочинение. Сформулируйте его тему. Разделите текст на абзацы. Составьте план сочинения. </a:t>
            </a:r>
          </a:p>
          <a:p>
            <a:pPr marL="109728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1) Тема__________________________________________</a:t>
            </a:r>
          </a:p>
          <a:p>
            <a:pPr marL="109728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Какова главная цель нашей жизни? Для одного — это признание, достаток, деньги, для другого — творчество, самосовершенствование, любимая профессия и домашний уют. И всё же, задумываясь о подлинных жизненных целях, понимаешь, что они выше личного уюта и достатка, выше самолюбивых мечтаний о головокружительной карьере или всемирной славе. </a:t>
            </a:r>
          </a:p>
          <a:p>
            <a:pPr marL="109728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2) Тема___________________________________________________ </a:t>
            </a:r>
          </a:p>
          <a:p>
            <a:pPr marL="109728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Обычно о человеке мы судим по его делам, по тому, что он оставил после себя в мире и в сердцах людей: созидание или разрушение, добрую память или слова проклятий. Все наши поступки продиктованы теми или иными целями. Значит, уже сами цели, которые ставит перед собой человек, многое говорят о его личности. Не случайно писатели, создавая свои художественные произведения, размышляют о том, к чему стремятся их герои. 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Примеры заданий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buNone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         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Примеры заданий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17B92D44-FD1E-4D3C-87B8-E96957D083C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1650" t="15920" r="22438" b="4885"/>
          <a:stretch/>
        </p:blipFill>
        <p:spPr>
          <a:xfrm>
            <a:off x="616625" y="274638"/>
            <a:ext cx="7195736" cy="6370113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1484784"/>
            <a:ext cx="8229600" cy="4525963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ru-RU" sz="2000" dirty="0"/>
              <a:t>            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При составлении тем сочинений не используются узко заданные формулировки и осуществляется опора на следующие принципы: посильность, ясность и четкость постановки проблемы. </a:t>
            </a:r>
          </a:p>
          <a:p>
            <a:pPr algn="just">
              <a:buNone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              Темы позволят выпускнику выбирать литературный материал, на который он будет опираться в своих рассуждениях.</a:t>
            </a:r>
          </a:p>
          <a:p>
            <a:pPr algn="just">
              <a:buNone/>
            </a:pP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endParaRPr lang="ru-RU" sz="2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just">
              <a:lnSpc>
                <a:spcPct val="120000"/>
              </a:lnSpc>
            </a:pP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Как вы понимаете слово «верность»?</a:t>
            </a:r>
          </a:p>
          <a:p>
            <a:pPr lvl="0" algn="just">
              <a:lnSpc>
                <a:spcPct val="120000"/>
              </a:lnSpc>
            </a:pP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Какова плата за предательство?</a:t>
            </a:r>
          </a:p>
          <a:p>
            <a:pPr lvl="0" algn="just">
              <a:lnSpc>
                <a:spcPct val="120000"/>
              </a:lnSpc>
            </a:pP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Должен ли человек отвечать перед обществом за свои поступки?</a:t>
            </a:r>
          </a:p>
          <a:p>
            <a:pPr lvl="0" algn="just">
              <a:lnSpc>
                <a:spcPct val="120000"/>
              </a:lnSpc>
            </a:pP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Подтвердите или опровергните высказывание И.-В. Гёте: «Человек не может жить один, ему нужно общество». 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Темы сочинений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109728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Прочитайте сочинение. Сформулируйте его тему. Разделите текст на абзацы.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Составьте план сочинения.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9728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Тема__________________________________________________</a:t>
            </a:r>
          </a:p>
          <a:p>
            <a:pPr marL="109728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Оправдывает ли высокая цель любые средства её достижения? Можно ли ради прекрасной идеи пойти на преступление? Людей всегда волновали эти вопросы. И нередко в надежде осчастливить всех они совершали жестокие поступки, мотивируя их «высшим благом». Великий писатель Фёдор Михайлович Достоевский по-своему отвечал на эти вопросы. Пройдя через гражданскую казнь, тюрьму и каторгу, он пришёл к одной бесспорной истине: нет ничего дороже человеческой жизни. И эту мысли писатель пронёс через всё своё творчество.   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&lt;…&gt;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Примеры заданий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            </a:t>
            </a:r>
          </a:p>
          <a:p>
            <a:pPr algn="just">
              <a:buNone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4400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Тематическое направление </a:t>
            </a:r>
            <a:r>
              <a:rPr lang="en-US" sz="4400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sz="4400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br>
              <a:rPr lang="ru-RU" sz="4400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4400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«Смелость и трусость»</a:t>
            </a:r>
            <a:endParaRPr lang="ru-RU" dirty="0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271F3779-3D56-4084-85C4-E4A6D2B0718A}"/>
              </a:ext>
            </a:extLst>
          </p:cNvPr>
          <p:cNvSpPr/>
          <p:nvPr/>
        </p:nvSpPr>
        <p:spPr>
          <a:xfrm>
            <a:off x="323528" y="1720840"/>
            <a:ext cx="864096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В основе данного направления лежит сопоставление противоположных проявлений человеческого «я»: готовности к решительным поступкам и стремления спрятаться от опасности, уклониться от разрешения сложных, порой экстремальных жизненных ситуаций. </a:t>
            </a:r>
          </a:p>
          <a:p>
            <a:pPr algn="just"/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На страницах многих литературных произведений представлены как герои, способные к смелым действиям, так и персонажи, демонстрирующие слабость духа и отсутствие воли. </a:t>
            </a:r>
            <a:r>
              <a:rPr lang="ru-RU" dirty="0">
                <a:solidFill>
                  <a:srgbClr val="000000"/>
                </a:solidFill>
                <a:latin typeface="SchoolBook"/>
              </a:rPr>
              <a:t>	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E2A3FF1E-E7F5-44DF-BA78-8518414E7E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528" y="925081"/>
            <a:ext cx="1316183" cy="959252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C18DC8B6-3D58-4534-9A6E-2997A05CF39C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627209" y="5325720"/>
            <a:ext cx="1337279" cy="1337279"/>
          </a:xfrm>
          <a:prstGeom prst="rect">
            <a:avLst/>
          </a:prstGeom>
        </p:spPr>
      </p:pic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xmlns="" id="{70751C5A-AADF-43FC-806D-FCAAD58B31D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6247" t="20763" r="9231" b="21960"/>
          <a:stretch/>
        </p:blipFill>
        <p:spPr>
          <a:xfrm>
            <a:off x="327267" y="1417638"/>
            <a:ext cx="9158061" cy="3878708"/>
          </a:xfrm>
          <a:prstGeom prst="rect">
            <a:avLst/>
          </a:prstGeom>
        </p:spPr>
      </p:pic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109728" indent="0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endParaRPr lang="ru-RU" dirty="0"/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 чему приводит трусость?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Какого человека можно назвать смелым?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 связаны понятия «трусость» и «предательство»?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 вы понимаете выражение «смелыми не рождаются»?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чём разница между смелостью и безрассудством?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 проявляется смелость в мирное время?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чём разница между трусом и смельчаком?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 связаны понятия «смелость» и «сила воли»?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Что такое доблесть?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Какую роль в становлении личности играют смелость и трусость?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Нужна ли смелость, чтобы говорить правду?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Что помогает человеку бороться со страхом?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Согласны ли вы с высказыванием Вольтера «Истинное мужество обнаруживается во время бедствия»?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 вы понимаете слова Н. Бердяева «Храбрость — не столько отсутствие страха, сколько победа над страхом»? 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4400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Примерные темы</a:t>
            </a:r>
            <a:endParaRPr lang="ru-RU" dirty="0"/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itchFamily="18" charset="0"/>
              </a:rPr>
              <a:t> А. С. Пушкин. «Капитанская дочка».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itchFamily="18" charset="0"/>
              </a:rPr>
              <a:t>В. М. Гаршин. «Трус».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itchFamily="18" charset="0"/>
              </a:rPr>
              <a:t>Н. В. Гоголь. «Тарас Бульба», «Шинель».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itchFamily="18" charset="0"/>
              </a:rPr>
              <a:t>М. Горький. «Старуха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Изергиль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», «Песня о Соколе».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М. Е. Салтыков‑Щедрин. «Премудрый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пискарь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».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Л. Н. Толстой. «Севастопольские рассказы», «Война и мир».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М. А. Булгаков. «Мастер и Маргарита», «Белая гвардия».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М. А. Шолохов. «Судьба человека», «Тихий Дон».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А. Т. Твардовский. «Василий Тёркин».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Б. Л. Васильев. «Завтра была война», «А зори здесь тихие», «В списках не значился».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В. В. Быков. «Сотников», «Журавлиный крик».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Б. Н. Полевой. «Повесть о настоящем человеке».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В. П. Катаев. «Флаг».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В. Г. Распутин. «Живи и помни».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В. К. Железников. «Чучело».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Ф. Д. Кривин. «Два камня».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Е. Л. Шварц. «Тень», «Дракон». </a:t>
            </a:r>
          </a:p>
          <a:p>
            <a:endParaRPr lang="ru-RU" dirty="0"/>
          </a:p>
          <a:p>
            <a:endParaRPr lang="ru-RU" dirty="0"/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Художественные произведения</a:t>
            </a:r>
            <a:endParaRPr lang="ru-RU" dirty="0"/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algn="just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itchFamily="18" charset="0"/>
              </a:rPr>
              <a:t>Прочитайте сочинение. Сформулируйте его тему. Разделите текст на абзацы. Составьте план сочинения. </a:t>
            </a:r>
          </a:p>
          <a:p>
            <a:pPr marL="109728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1) Тема____________________________________________________ </a:t>
            </a:r>
          </a:p>
          <a:p>
            <a:pPr marL="109728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первый взгляд может показаться, что смелость нужна человеку только в исключительных случаях: например, на поле боя, когда вокруг свистят пули и рвутся снаряды, или во время стихийного бедствия, когда существует угроза жизни. Однако оказывается, что смелость нужна и в мирное, спокойное время. Нужна, чтобы сказать правду, чтобы бороться с несправедливостью, чтобы не стать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подлецом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109728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2) Тема____________________________________________________ </a:t>
            </a:r>
          </a:p>
          <a:p>
            <a:pPr marL="109728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«Смелыми не рождаются», — гласит известная поговорка. Думаю, это действительно так. Любому человеку рано или поздно предстоит пройти испытание страхом. И далеко не каждый найдёт в себе силы и мужество  преодолеть самого себя, победить свой страх. О том, как люди воспитывают в себе смелость, рассказывают многие писатели. 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Примеры заданий</a:t>
            </a:r>
            <a:endParaRPr lang="ru-RU" dirty="0"/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Примеры заданий</a:t>
            </a:r>
          </a:p>
        </p:txBody>
      </p:sp>
      <p:sp>
        <p:nvSpPr>
          <p:cNvPr id="2" name="Объект 1">
            <a:extLst>
              <a:ext uri="{FF2B5EF4-FFF2-40B4-BE49-F238E27FC236}">
                <a16:creationId xmlns:a16="http://schemas.microsoft.com/office/drawing/2014/main" xmlns="" id="{FE7049D8-C27B-4E2D-BC1E-B5CBBC5207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109728" indent="0" algn="just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Прочитайте сочинение на тему «К чему приводит трусость?». Составьте его план.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9728" indent="0" algn="just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Трусость во всех своих проявлениях безобразна, будь это бегство с поля боя или бездействие в тот момент, когда нужно заступиться за слабого. Я думаю, самые страшные последствия трусости заключаются в том, что из-за чьего-то малодушия могут пострадать невинные люди. В качестве примера я хочу привести роман М. А. Булгакова «Мастер и Маргарита», вернее, роман о Понтии Пилате, которому мастер посвятил всю свою жизнь.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&lt;…&gt;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algn="just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         Для тем данного направления актуален взгляд на человека как представителя социума. Общество во многом формирует личность, но и личность способна оказывать влияние на социум. Темы позволят рассмотреть проблему личности и общества с разных сторон: с точки зрения их гармоничного взаимодействия, сложного противостояния или непримиримого конфликта. Не менее важно задуматься об условиях, при которых человек должен подчиниться общественным законам, а общество — учитывать интересы каждого человека. Литература всегда проявляла интерес к проблеме взаимоотношений человека и общества, созидательным или разрушительным последствиям этого взаимодействия для отдельной личности и для человеческой цивилизации. </a:t>
            </a:r>
            <a:r>
              <a:rPr lang="ru-RU" dirty="0"/>
              <a:t>	</a:t>
            </a:r>
          </a:p>
          <a:p>
            <a:pPr algn="just">
              <a:buNone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4000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Тематическое направление 5.</a:t>
            </a:r>
            <a:br>
              <a:rPr lang="ru-RU" sz="4000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4000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«Человек и общество»</a:t>
            </a:r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0F0092DB-4722-47AA-B75E-F37B4C09CA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59147"/>
            <a:ext cx="1255787" cy="1255787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0909957F-1123-459E-931B-7DA8FBFAB67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88796" y="5592070"/>
            <a:ext cx="1655204" cy="1239961"/>
          </a:xfrm>
          <a:prstGeom prst="rect">
            <a:avLst/>
          </a:prstGeom>
        </p:spPr>
      </p:pic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xmlns="" id="{F4F0D5BC-C310-4F39-AFB7-165D95735CD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6960" t="23757" r="9511" b="30103"/>
          <a:stretch/>
        </p:blipFill>
        <p:spPr>
          <a:xfrm>
            <a:off x="87640" y="1844824"/>
            <a:ext cx="8968720" cy="3096344"/>
          </a:xfrm>
          <a:prstGeom prst="rect">
            <a:avLst/>
          </a:prstGeom>
        </p:spPr>
      </p:pic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marL="109728" indent="0"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Может ли человек влиять на ход истории?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 судьба человека связана с историей народа?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 общество влияет на человека?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Может ли человек прожить без общества?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Может ли человек изменить общество?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Какого человека можно назвать героем своего времени?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Зависит ли судьба человека от судьбы общества?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Должен ли человек отвечать перед обществом за свои поступки?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Всегда ли нужно отстаивать своё мнение?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 вы понимаете слово «свобода»?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Что такое «равноправие»?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Что такое «социальная несправедливость»?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Что такое «гуманизм»?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Что такое «конформизм»?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 вы понимаете высказывание В. Г. Белинского «Общество находит в литературе свою действительную жизнь, возведённую в идеал, приведённую в сознание»?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 вы понимаете высказывание Р. Эмерсона «Люди, обладающие характером, — это совесть общества»? 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4000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Примерные темы</a:t>
            </a:r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82930" indent="-514350">
              <a:buFont typeface="+mj-lt"/>
              <a:buAutoNum type="arabicPeriod"/>
            </a:pPr>
            <a:endParaRPr lang="ru-RU" sz="2800" dirty="0"/>
          </a:p>
          <a:p>
            <a:pPr marL="582930" indent="-514350">
              <a:buFont typeface="+mj-lt"/>
              <a:buAutoNum type="arabicPeriod"/>
            </a:pPr>
            <a:endParaRPr lang="ru-RU" sz="2800" dirty="0"/>
          </a:p>
          <a:p>
            <a:pPr marL="624078" indent="-514350">
              <a:buFont typeface="+mj-lt"/>
              <a:buAutoNum type="arabicPeriod"/>
            </a:pP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«Верность и измена»</a:t>
            </a:r>
          </a:p>
          <a:p>
            <a:pPr marL="624078" indent="-514350">
              <a:buFont typeface="+mj-lt"/>
              <a:buAutoNum type="arabicPeriod"/>
            </a:pP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«Равнодушие и отзывчивость»</a:t>
            </a:r>
          </a:p>
          <a:p>
            <a:pPr marL="624078" indent="-514350">
              <a:buFont typeface="+mj-lt"/>
              <a:buAutoNum type="arabicPeriod"/>
            </a:pP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«Цели и средства»</a:t>
            </a:r>
          </a:p>
          <a:p>
            <a:pPr marL="624078" indent="-514350">
              <a:buFont typeface="+mj-lt"/>
              <a:buAutoNum type="arabicPeriod"/>
            </a:pP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«Смелость и трусость»</a:t>
            </a:r>
          </a:p>
          <a:p>
            <a:pPr marL="624078" indent="-514350">
              <a:buFont typeface="+mj-lt"/>
              <a:buAutoNum type="arabicPeriod"/>
            </a:pP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«Человек и общество»</a:t>
            </a:r>
          </a:p>
          <a:p>
            <a:pPr marL="582930" indent="-514350">
              <a:buFont typeface="+mj-lt"/>
              <a:buAutoNum type="arabicPeriod"/>
            </a:pPr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pPr marL="582930" indent="-514350">
              <a:buNone/>
            </a:pP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Тематические направления  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А. С. Пушкин. «Капитанская дочка», «Евгений Онегин».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А. С. Грибоедов. «Горе от ума».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Н. В. Гоголь. «Шинель», «Мёртвые души».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М. Ю. Лермонтов. «Герой нашего времени».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Ф. М. Достоевский. «Преступление и наказание», «Идиот».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И. А. Гончаров. «Обломов».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И. С. Тургенев. «Отцы и дети».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Л. Н. Толстой. «Война и мир».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А. П. Чехов. «Маленькая трилогия», «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Ионыч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».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А. М. Горький. «Старуха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Изергиль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», «На дне».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И. А. Бунин. «Господин из Сан-Франциско»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М. А. Шолохов. «Судьба человека».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Е. И. Замятин. «Мы».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М. А. Булгаков. «Мастер и Маргарита», «Собачье сердце», «Роковые яйца».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А. И. Солженицын. «Матрёнин двор», «Один день Ивана Денисовича».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В. Т. Шаламов. «Колымские рассказы».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Е. Л. Шварц. «Дракон».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В. К. Железников. «Чучело».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А. И. Приставкин. «Ночевала тучка золотая».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Художественные произведения</a:t>
            </a:r>
            <a:endParaRPr lang="ru-RU" dirty="0"/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ru-RU" dirty="0"/>
              <a:t>  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Прочитайте сочинение. Сформулируйте его тему. Разделите текст на абзацы. Составьте план сочинения. </a:t>
            </a:r>
          </a:p>
          <a:p>
            <a:pPr marL="109728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1) Тема___________________________________________________ </a:t>
            </a:r>
          </a:p>
          <a:p>
            <a:pPr marL="109728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Всё, что делает человек, так или иначе сказывается на окружающих. Наши слова и дела находят отражение в душах и судьбах других людей. Мы не сразу видим и понимаем это, но постепенно человек приходит к осознанию ответственности перед обществом за свои поступки. </a:t>
            </a:r>
          </a:p>
          <a:p>
            <a:pPr marL="109728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2) Тема___________________________________________________ </a:t>
            </a:r>
          </a:p>
          <a:p>
            <a:pPr marL="109728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Человек не может выбрать то время, в котором он вынужден жить. Конечно, можно мечтать о жизни в спокойную эпоху, когда отгремели все войны, утихли конфликты, осуществились все реформы, и люди наслаждаются покоем и созиданием. Однако обычно всё происходит иначе: поток истории подхватывает нас и безжалостно увлекает за собой. Жизнь общества отражается в судьбе каждого человека и складывается из миллионов человеческих судеб. 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Примеры заданий</a:t>
            </a:r>
            <a:endParaRPr lang="ru-RU" dirty="0"/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Примеры заданий</a:t>
            </a:r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38969A03-A99E-49C9-8B71-CA0AD0B95B3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3226" t="18500" r="24800" b="7160"/>
          <a:stretch/>
        </p:blipFill>
        <p:spPr>
          <a:xfrm>
            <a:off x="899592" y="472082"/>
            <a:ext cx="7131449" cy="6375084"/>
          </a:xfrm>
          <a:prstGeom prst="rect">
            <a:avLst/>
          </a:prstGeom>
        </p:spPr>
      </p:pic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       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Примеры заданий</a:t>
            </a:r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BCB96518-1E67-497C-AD83-6AA61CB77C8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2438" t="14805" r="26375" b="13461"/>
          <a:stretch/>
        </p:blipFill>
        <p:spPr>
          <a:xfrm>
            <a:off x="827584" y="116632"/>
            <a:ext cx="7560840" cy="6622422"/>
          </a:xfrm>
          <a:prstGeom prst="rect">
            <a:avLst/>
          </a:prstGeom>
        </p:spPr>
      </p:pic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0" y="273050"/>
            <a:ext cx="8229600" cy="1143000"/>
          </a:xfrm>
        </p:spPr>
        <p:txBody>
          <a:bodyPr/>
          <a:lstStyle/>
          <a:p>
            <a:pPr algn="ctr"/>
            <a:r>
              <a:rPr lang="ru-RU" dirty="0"/>
              <a:t> 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4294967295"/>
          </p:nvPr>
        </p:nvSpPr>
        <p:spPr>
          <a:xfrm>
            <a:off x="428596" y="1444625"/>
            <a:ext cx="3611592" cy="39417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000" b="1" dirty="0"/>
              <a:t>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85786" y="357166"/>
            <a:ext cx="785818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latin typeface="Times New Roman" pitchFamily="18" charset="0"/>
                <a:cs typeface="Times New Roman" pitchFamily="18" charset="0"/>
              </a:rPr>
              <a:t>Нарушевич А.Г., Нарушевич И.С. </a:t>
            </a:r>
          </a:p>
          <a:p>
            <a:pPr algn="ctr"/>
            <a:r>
              <a:rPr lang="ru-RU" b="1" dirty="0">
                <a:latin typeface="Times New Roman" pitchFamily="18" charset="0"/>
                <a:cs typeface="Times New Roman" pitchFamily="18" charset="0"/>
              </a:rPr>
              <a:t>Итоговое выпускное сочинение  в 11 классе. </a:t>
            </a:r>
          </a:p>
          <a:p>
            <a:pPr algn="ctr"/>
            <a:r>
              <a:rPr lang="ru-RU" b="1" dirty="0">
                <a:latin typeface="Times New Roman" pitchFamily="18" charset="0"/>
                <a:cs typeface="Times New Roman" pitchFamily="18" charset="0"/>
              </a:rPr>
              <a:t>Ростов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Д: Легион, 2017</a:t>
            </a:r>
            <a:endParaRPr lang="ru-RU" b="1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357158" y="1571612"/>
            <a:ext cx="3714776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11163" indent="-411163">
              <a:buFont typeface="Wingdings" pitchFamily="2" charset="2"/>
              <a:buChar char="§"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Методика подготовки к итоговому сочинению</a:t>
            </a:r>
          </a:p>
          <a:p>
            <a:pPr marL="411163" indent="-411163">
              <a:buFont typeface="Wingdings" pitchFamily="2" charset="2"/>
              <a:buChar char="§"/>
              <a:tabLst>
                <a:tab pos="0" algn="l"/>
              </a:tabLst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marL="411163" indent="-411163">
              <a:buFont typeface="Wingdings" pitchFamily="2" charset="2"/>
              <a:buChar char="§"/>
              <a:tabLst>
                <a:tab pos="0" algn="l"/>
              </a:tabLst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Разбор тематических направлений 2017-2018 учебного  года</a:t>
            </a:r>
          </a:p>
          <a:p>
            <a:pPr marL="411163" indent="-411163">
              <a:buFont typeface="Wingdings" pitchFamily="2" charset="2"/>
              <a:buChar char="§"/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marL="411163" indent="-411163">
              <a:buFont typeface="Wingdings" pitchFamily="2" charset="2"/>
              <a:buChar char="§"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Система творческих заданий</a:t>
            </a:r>
          </a:p>
          <a:p>
            <a:pPr marL="411163" indent="-411163">
              <a:buFont typeface="Wingdings" pitchFamily="2" charset="2"/>
              <a:buChar char="§"/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marL="411163" indent="-411163">
              <a:buFont typeface="Wingdings" pitchFamily="2" charset="2"/>
              <a:buChar char="§"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Примеры готовых работ</a:t>
            </a:r>
            <a:endParaRPr lang="ru-RU" sz="2400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15A22EB3-DF9F-48E1-9C57-CBA0F836A61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49212" t="4674"/>
          <a:stretch/>
        </p:blipFill>
        <p:spPr>
          <a:xfrm>
            <a:off x="4959399" y="1571612"/>
            <a:ext cx="3707904" cy="495753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algn="just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         Выберите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только ОДНУ из предложенных ниже тем сочинений, а затем напишите сочинение-рассуждение на эту тему.  </a:t>
            </a:r>
          </a:p>
          <a:p>
            <a:pPr algn="just">
              <a:buNone/>
            </a:pP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       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В рамках заявленной темы сформулируйте свою позицию и аргументируйте её на основе не менее одного произведения отечественной или мировой литературы по Вашему выбору.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Количество привлечённых произведений не так важно, как глубина раскрытия темы с опорой на литературный материал. </a:t>
            </a:r>
          </a:p>
          <a:p>
            <a:pPr algn="just">
              <a:buNone/>
            </a:pP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          Продумайте композицию сочинения. Соблюдайте речевые нормы и нормы грамотности (разрешается пользоваться орфографическим словарём). Сочинение пишите чётко и разборчиво. </a:t>
            </a:r>
          </a:p>
          <a:p>
            <a:pPr algn="just">
              <a:buNone/>
            </a:pP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          При оценке сочинения в первую очередь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учитывается соответствие выбранной теме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и аргументированное привлечение литературных произведений.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Формулировка задания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just">
              <a:buNone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Рекомендуемое количество слов – от 350. </a:t>
            </a:r>
          </a:p>
          <a:p>
            <a:pPr algn="just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        Максимальное количество слов в сочинении не устанавливается: в определении объема своего сочинения участник должен исходить из того, что на всю работу отводится 3 часа 55 минут. Если в сочинении менее 250 слов (в подсчёт включаются все слова, в том числе и служебные), то выставляется «незачёт» за невыполнение требования № 1 и «незачёт» за работу в целом. 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Требование № 1. </a:t>
            </a:r>
            <a:br>
              <a:rPr lang="ru-RU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Объем итогового сочинения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ctr">
              <a:buNone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 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           Итоговое сочинение выполняется самостоятельно.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Не допускается списывание сочинения (фрагментов сочинения)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из какого-либо источника (работа другого участника, чужой текст, опубликованный в бумажном и (или) электронном виде и др.). </a:t>
            </a:r>
          </a:p>
          <a:p>
            <a:pPr algn="just">
              <a:buNone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      Допускается прямое или косвенное цитирование с обязательной ссылкой на источник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(ссылка дается в свободной форме). Объем цитирования не должен превышать объем собственного текста участника. Если сочинение признано экспертом несамостоятельным, то выставляется «незачёт» за невыполнение требования №2 и «незачёт» за работу в целом. </a:t>
            </a:r>
          </a:p>
          <a:p>
            <a:pPr algn="ctr">
              <a:buNone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285728"/>
            <a:ext cx="82296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Требование № 2. </a:t>
            </a:r>
            <a:br>
              <a:rPr lang="ru-RU" sz="2700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700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Самостоятельность написания итогового сочинения</a:t>
            </a: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2173</TotalTime>
  <Words>5022</Words>
  <Application>Microsoft Office PowerPoint</Application>
  <PresentationFormat>Экран (4:3)</PresentationFormat>
  <Paragraphs>469</Paragraphs>
  <Slides>64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64</vt:i4>
      </vt:variant>
    </vt:vector>
  </HeadingPairs>
  <TitlesOfParts>
    <vt:vector size="65" baseType="lpstr">
      <vt:lpstr>Открытая</vt:lpstr>
      <vt:lpstr>Итоговое сочинение 2017-2018</vt:lpstr>
      <vt:lpstr> </vt:lpstr>
      <vt:lpstr>Метапредметность</vt:lpstr>
      <vt:lpstr>Литературоцентричность</vt:lpstr>
      <vt:lpstr>Темы сочинений</vt:lpstr>
      <vt:lpstr>Тематические направления  </vt:lpstr>
      <vt:lpstr> Формулировка задания</vt:lpstr>
      <vt:lpstr> Требование № 1.  Объем итогового сочинения</vt:lpstr>
      <vt:lpstr> Требование № 2.  Самостоятельность написания итогового сочинения</vt:lpstr>
      <vt:lpstr>Критерии оценивания сочинения</vt:lpstr>
      <vt:lpstr>Слайд 11</vt:lpstr>
      <vt:lpstr>Выбор темы сочинения</vt:lpstr>
      <vt:lpstr>Слайд 13</vt:lpstr>
      <vt:lpstr>Стратегии создания текста</vt:lpstr>
      <vt:lpstr>Слайд 15</vt:lpstr>
      <vt:lpstr>План в виде схемы-кластера</vt:lpstr>
      <vt:lpstr>К чему приводит трусость? План-конспект</vt:lpstr>
      <vt:lpstr>Композиционная и логическая  структура сочинения</vt:lpstr>
      <vt:lpstr> Осмысление темы сочинения</vt:lpstr>
      <vt:lpstr>Варианты вступления</vt:lpstr>
      <vt:lpstr>Биографическое вступление</vt:lpstr>
      <vt:lpstr> Аналитическое вступление</vt:lpstr>
      <vt:lpstr>Цитатное вступление</vt:lpstr>
      <vt:lpstr>Личностное вступление</vt:lpstr>
      <vt:lpstr>Виды заключения</vt:lpstr>
      <vt:lpstr> Обобщение сказанного</vt:lpstr>
      <vt:lpstr> Призыв к читателю</vt:lpstr>
      <vt:lpstr>Цитата</vt:lpstr>
      <vt:lpstr>Напишите сочинение на одну из предложенных тем. Разверните приведённые тезисы, подберите к ним примеры из художественной литературы. </vt:lpstr>
      <vt:lpstr>Тематическое направление 1. «Верность и измена» </vt:lpstr>
      <vt:lpstr> </vt:lpstr>
      <vt:lpstr>  Примерные темы</vt:lpstr>
      <vt:lpstr>   Художественные произведения</vt:lpstr>
      <vt:lpstr>  Примеры заданий</vt:lpstr>
      <vt:lpstr>  Примеры заданий</vt:lpstr>
      <vt:lpstr>Тематическое направление 2.  «Равнодушие и отзывчивость»</vt:lpstr>
      <vt:lpstr>Слайд 37</vt:lpstr>
      <vt:lpstr>Примерные темы</vt:lpstr>
      <vt:lpstr>Художественные произведения</vt:lpstr>
      <vt:lpstr>Примеры заданий</vt:lpstr>
      <vt:lpstr>Примеры заданий</vt:lpstr>
      <vt:lpstr>Примеры заданий</vt:lpstr>
      <vt:lpstr>Примеры заданий</vt:lpstr>
      <vt:lpstr>Тематическое направление 3.   «Цели и средства»</vt:lpstr>
      <vt:lpstr>Слайд 45</vt:lpstr>
      <vt:lpstr>Примерные темы</vt:lpstr>
      <vt:lpstr> Художественные произведения</vt:lpstr>
      <vt:lpstr>Примеры заданий</vt:lpstr>
      <vt:lpstr>Примеры заданий</vt:lpstr>
      <vt:lpstr>Примеры заданий</vt:lpstr>
      <vt:lpstr>Тематическое направление 4.   «Смелость и трусость»</vt:lpstr>
      <vt:lpstr>Слайд 52</vt:lpstr>
      <vt:lpstr>Примерные темы</vt:lpstr>
      <vt:lpstr>Художественные произведения</vt:lpstr>
      <vt:lpstr>Примеры заданий</vt:lpstr>
      <vt:lpstr>Примеры заданий</vt:lpstr>
      <vt:lpstr>Тематическое направление 5.   «Человек и общество»</vt:lpstr>
      <vt:lpstr>Слайд 58</vt:lpstr>
      <vt:lpstr>Примерные темы</vt:lpstr>
      <vt:lpstr>Художественные произведения</vt:lpstr>
      <vt:lpstr>Примеры заданий</vt:lpstr>
      <vt:lpstr>Примеры заданий</vt:lpstr>
      <vt:lpstr>Примеры заданий</vt:lpstr>
      <vt:lpstr> </vt:lpstr>
    </vt:vector>
  </TitlesOfParts>
  <Company>Home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Итоговое сочинение в 11 классе</dc:title>
  <dc:creator>Andrei</dc:creator>
  <cp:lastModifiedBy>1</cp:lastModifiedBy>
  <cp:revision>214</cp:revision>
  <dcterms:created xsi:type="dcterms:W3CDTF">2014-10-28T21:26:34Z</dcterms:created>
  <dcterms:modified xsi:type="dcterms:W3CDTF">2017-12-20T06:52:42Z</dcterms:modified>
</cp:coreProperties>
</file>