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91" r:id="rId1"/>
    <p:sldMasterId id="2147484852" r:id="rId2"/>
  </p:sldMasterIdLst>
  <p:notesMasterIdLst>
    <p:notesMasterId r:id="rId60"/>
  </p:notesMasterIdLst>
  <p:sldIdLst>
    <p:sldId id="872" r:id="rId3"/>
    <p:sldId id="711" r:id="rId4"/>
    <p:sldId id="712" r:id="rId5"/>
    <p:sldId id="713" r:id="rId6"/>
    <p:sldId id="788" r:id="rId7"/>
    <p:sldId id="783" r:id="rId8"/>
    <p:sldId id="790" r:id="rId9"/>
    <p:sldId id="714" r:id="rId10"/>
    <p:sldId id="715" r:id="rId11"/>
    <p:sldId id="717" r:id="rId12"/>
    <p:sldId id="776" r:id="rId13"/>
    <p:sldId id="718" r:id="rId14"/>
    <p:sldId id="719" r:id="rId15"/>
    <p:sldId id="720" r:id="rId16"/>
    <p:sldId id="721" r:id="rId17"/>
    <p:sldId id="722" r:id="rId18"/>
    <p:sldId id="781" r:id="rId19"/>
    <p:sldId id="723" r:id="rId20"/>
    <p:sldId id="724" r:id="rId21"/>
    <p:sldId id="725" r:id="rId22"/>
    <p:sldId id="726" r:id="rId23"/>
    <p:sldId id="782" r:id="rId24"/>
    <p:sldId id="868" r:id="rId25"/>
    <p:sldId id="858" r:id="rId26"/>
    <p:sldId id="859" r:id="rId27"/>
    <p:sldId id="860" r:id="rId28"/>
    <p:sldId id="732" r:id="rId29"/>
    <p:sldId id="779" r:id="rId30"/>
    <p:sldId id="777" r:id="rId31"/>
    <p:sldId id="780" r:id="rId32"/>
    <p:sldId id="791" r:id="rId33"/>
    <p:sldId id="787" r:id="rId34"/>
    <p:sldId id="784" r:id="rId35"/>
    <p:sldId id="785" r:id="rId36"/>
    <p:sldId id="786" r:id="rId37"/>
    <p:sldId id="735" r:id="rId38"/>
    <p:sldId id="736" r:id="rId39"/>
    <p:sldId id="737" r:id="rId40"/>
    <p:sldId id="738" r:id="rId41"/>
    <p:sldId id="739" r:id="rId42"/>
    <p:sldId id="740" r:id="rId43"/>
    <p:sldId id="741" r:id="rId44"/>
    <p:sldId id="742" r:id="rId45"/>
    <p:sldId id="743" r:id="rId46"/>
    <p:sldId id="744" r:id="rId47"/>
    <p:sldId id="745" r:id="rId48"/>
    <p:sldId id="861" r:id="rId49"/>
    <p:sldId id="871" r:id="rId50"/>
    <p:sldId id="862" r:id="rId51"/>
    <p:sldId id="746" r:id="rId52"/>
    <p:sldId id="747" r:id="rId53"/>
    <p:sldId id="767" r:id="rId54"/>
    <p:sldId id="769" r:id="rId55"/>
    <p:sldId id="751" r:id="rId56"/>
    <p:sldId id="750" r:id="rId57"/>
    <p:sldId id="873" r:id="rId58"/>
    <p:sldId id="754" r:id="rId59"/>
  </p:sldIdLst>
  <p:sldSz cx="9144000" cy="6858000" type="screen4x3"/>
  <p:notesSz cx="6858000" cy="9144000"/>
  <p:defaultTextStyle>
    <a:defPPr>
      <a:defRPr lang="ru-RU"/>
    </a:defPPr>
    <a:lvl1pPr marL="0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108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212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5322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0430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5534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0640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5751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0856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44" autoAdjust="0"/>
    <p:restoredTop sz="98337" autoAdjust="0"/>
  </p:normalViewPr>
  <p:slideViewPr>
    <p:cSldViewPr>
      <p:cViewPr varScale="1">
        <p:scale>
          <a:sx n="73" d="100"/>
          <a:sy n="73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1666B-96EA-4D47-890A-BF7C14123F1E}" type="doc">
      <dgm:prSet loTypeId="urn:microsoft.com/office/officeart/2005/8/layout/process4" loCatId="list" qsTypeId="urn:microsoft.com/office/officeart/2005/8/quickstyle/3d6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F4346EE-1819-4099-8666-21621BAEEAA4}">
      <dgm:prSet phldrT="[Текст]" custT="1"/>
      <dgm:spPr/>
      <dgm:t>
        <a:bodyPr/>
        <a:lstStyle/>
        <a:p>
          <a:r>
            <a:rPr lang="ru-RU" sz="3200" dirty="0"/>
            <a:t> </a:t>
          </a:r>
          <a:r>
            <a:rPr lang="ru-RU" sz="3200" dirty="0">
              <a:solidFill>
                <a:schemeClr val="bg1"/>
              </a:solidFill>
            </a:rPr>
            <a:t>Проблема</a:t>
          </a:r>
        </a:p>
      </dgm:t>
    </dgm:pt>
    <dgm:pt modelId="{27D3FE20-F883-4218-9702-40EDDD8628B8}" type="parTrans" cxnId="{5BB2E128-2FCB-4DFC-8538-C9D9DB405D8A}">
      <dgm:prSet/>
      <dgm:spPr/>
      <dgm:t>
        <a:bodyPr/>
        <a:lstStyle/>
        <a:p>
          <a:endParaRPr lang="ru-RU"/>
        </a:p>
      </dgm:t>
    </dgm:pt>
    <dgm:pt modelId="{ED5CF127-2AE5-4FB3-9403-2C15E0CEBCA4}" type="sibTrans" cxnId="{5BB2E128-2FCB-4DFC-8538-C9D9DB405D8A}">
      <dgm:prSet/>
      <dgm:spPr/>
      <dgm:t>
        <a:bodyPr/>
        <a:lstStyle/>
        <a:p>
          <a:endParaRPr lang="ru-RU"/>
        </a:p>
      </dgm:t>
    </dgm:pt>
    <dgm:pt modelId="{22806C1E-C1BF-49FF-AB36-5701E14090A7}">
      <dgm:prSet phldrT="[Текст]" custT="1"/>
      <dgm:spPr/>
      <dgm:t>
        <a:bodyPr/>
        <a:lstStyle/>
        <a:p>
          <a:r>
            <a:rPr lang="ru-RU" sz="3200" dirty="0">
              <a:solidFill>
                <a:schemeClr val="bg1"/>
              </a:solidFill>
            </a:rPr>
            <a:t>Комментарий к проблеме</a:t>
          </a:r>
        </a:p>
      </dgm:t>
    </dgm:pt>
    <dgm:pt modelId="{57B9D2FE-E6EF-45DA-8B95-2E3991211A6C}" type="parTrans" cxnId="{E5B757C1-6A3B-4E95-ABB9-4C10B53526AB}">
      <dgm:prSet/>
      <dgm:spPr/>
      <dgm:t>
        <a:bodyPr/>
        <a:lstStyle/>
        <a:p>
          <a:endParaRPr lang="ru-RU"/>
        </a:p>
      </dgm:t>
    </dgm:pt>
    <dgm:pt modelId="{26DA706D-36D5-4B5A-AB45-B5CB96C6EC89}" type="sibTrans" cxnId="{E5B757C1-6A3B-4E95-ABB9-4C10B53526AB}">
      <dgm:prSet/>
      <dgm:spPr/>
      <dgm:t>
        <a:bodyPr/>
        <a:lstStyle/>
        <a:p>
          <a:endParaRPr lang="ru-RU"/>
        </a:p>
      </dgm:t>
    </dgm:pt>
    <dgm:pt modelId="{817263B1-0396-4213-A384-2C1C2F4D0538}">
      <dgm:prSet phldrT="[Текст]" custT="1"/>
      <dgm:spPr/>
      <dgm:t>
        <a:bodyPr/>
        <a:lstStyle/>
        <a:p>
          <a:r>
            <a:rPr lang="ru-RU" sz="3200" dirty="0">
              <a:solidFill>
                <a:schemeClr val="bg1"/>
              </a:solidFill>
            </a:rPr>
            <a:t>Позиция автора</a:t>
          </a:r>
        </a:p>
      </dgm:t>
    </dgm:pt>
    <dgm:pt modelId="{62818972-D5C7-4284-9D74-88E4DE1833FD}" type="parTrans" cxnId="{DF72878D-7FCC-410B-B965-FDE82A9E5B63}">
      <dgm:prSet/>
      <dgm:spPr/>
      <dgm:t>
        <a:bodyPr/>
        <a:lstStyle/>
        <a:p>
          <a:endParaRPr lang="ru-RU"/>
        </a:p>
      </dgm:t>
    </dgm:pt>
    <dgm:pt modelId="{87AF4487-85C3-4C9D-BFBE-C9D800FD7B03}" type="sibTrans" cxnId="{DF72878D-7FCC-410B-B965-FDE82A9E5B63}">
      <dgm:prSet/>
      <dgm:spPr/>
      <dgm:t>
        <a:bodyPr/>
        <a:lstStyle/>
        <a:p>
          <a:endParaRPr lang="ru-RU"/>
        </a:p>
      </dgm:t>
    </dgm:pt>
    <dgm:pt modelId="{6288E08C-E466-4458-8516-FDE1D559CC75}">
      <dgm:prSet custT="1"/>
      <dgm:spPr/>
      <dgm:t>
        <a:bodyPr/>
        <a:lstStyle/>
        <a:p>
          <a:r>
            <a:rPr lang="ru-RU" sz="3200" dirty="0">
              <a:solidFill>
                <a:schemeClr val="bg1"/>
              </a:solidFill>
            </a:rPr>
            <a:t>Собственное мнение</a:t>
          </a:r>
        </a:p>
      </dgm:t>
    </dgm:pt>
    <dgm:pt modelId="{95D616CE-561D-4071-8BDB-7FEB2081E819}" type="parTrans" cxnId="{58A62B9C-DDA7-4162-B034-FC3850902142}">
      <dgm:prSet/>
      <dgm:spPr/>
      <dgm:t>
        <a:bodyPr/>
        <a:lstStyle/>
        <a:p>
          <a:endParaRPr lang="ru-RU"/>
        </a:p>
      </dgm:t>
    </dgm:pt>
    <dgm:pt modelId="{60AA51B6-B7F6-476B-877E-34708C41A5F9}" type="sibTrans" cxnId="{58A62B9C-DDA7-4162-B034-FC3850902142}">
      <dgm:prSet/>
      <dgm:spPr/>
      <dgm:t>
        <a:bodyPr/>
        <a:lstStyle/>
        <a:p>
          <a:endParaRPr lang="ru-RU"/>
        </a:p>
      </dgm:t>
    </dgm:pt>
    <dgm:pt modelId="{FFB04BEC-7279-466E-961F-81087D197F41}">
      <dgm:prSet custT="1"/>
      <dgm:spPr/>
      <dgm:t>
        <a:bodyPr/>
        <a:lstStyle/>
        <a:p>
          <a:endParaRPr lang="ru-RU" sz="3200" dirty="0"/>
        </a:p>
        <a:p>
          <a:r>
            <a:rPr lang="ru-RU" sz="3200" dirty="0">
              <a:solidFill>
                <a:schemeClr val="bg1"/>
              </a:solidFill>
            </a:rPr>
            <a:t>Аргументация собственного мнения</a:t>
          </a:r>
        </a:p>
        <a:p>
          <a:endParaRPr lang="ru-RU" sz="1700" dirty="0"/>
        </a:p>
      </dgm:t>
    </dgm:pt>
    <dgm:pt modelId="{249CB005-97DE-48A5-9E73-CE575DE70F16}" type="parTrans" cxnId="{77E9E6FA-CAE1-4BA3-8165-958CC261BCA9}">
      <dgm:prSet/>
      <dgm:spPr/>
      <dgm:t>
        <a:bodyPr/>
        <a:lstStyle/>
        <a:p>
          <a:endParaRPr lang="ru-RU"/>
        </a:p>
      </dgm:t>
    </dgm:pt>
    <dgm:pt modelId="{2A3C4623-827E-4E3C-8B2F-21CE67146CE5}" type="sibTrans" cxnId="{77E9E6FA-CAE1-4BA3-8165-958CC261BCA9}">
      <dgm:prSet/>
      <dgm:spPr/>
      <dgm:t>
        <a:bodyPr/>
        <a:lstStyle/>
        <a:p>
          <a:endParaRPr lang="ru-RU"/>
        </a:p>
      </dgm:t>
    </dgm:pt>
    <dgm:pt modelId="{2DCAFD99-7CF1-45BC-A8F5-A230A2F53E64}">
      <dgm:prSet custT="1"/>
      <dgm:spPr/>
      <dgm:t>
        <a:bodyPr/>
        <a:lstStyle/>
        <a:p>
          <a:r>
            <a:rPr lang="ru-RU" sz="3200" dirty="0">
              <a:solidFill>
                <a:schemeClr val="bg1"/>
              </a:solidFill>
            </a:rPr>
            <a:t>Вывод</a:t>
          </a:r>
        </a:p>
      </dgm:t>
    </dgm:pt>
    <dgm:pt modelId="{2BC7799E-AE02-4AB6-9FFA-8E881352AA48}" type="parTrans" cxnId="{BB47F8C7-1CD4-4284-AA44-D4B775BCCFD9}">
      <dgm:prSet/>
      <dgm:spPr/>
      <dgm:t>
        <a:bodyPr/>
        <a:lstStyle/>
        <a:p>
          <a:endParaRPr lang="ru-RU"/>
        </a:p>
      </dgm:t>
    </dgm:pt>
    <dgm:pt modelId="{88380F10-415E-4AA9-AAEF-A65AD3A7CE50}" type="sibTrans" cxnId="{BB47F8C7-1CD4-4284-AA44-D4B775BCCFD9}">
      <dgm:prSet/>
      <dgm:spPr/>
      <dgm:t>
        <a:bodyPr/>
        <a:lstStyle/>
        <a:p>
          <a:endParaRPr lang="ru-RU"/>
        </a:p>
      </dgm:t>
    </dgm:pt>
    <dgm:pt modelId="{F4AA8298-90F1-4D7B-A37F-DCD9DD8E1ABD}" type="pres">
      <dgm:prSet presAssocID="{E981666B-96EA-4D47-890A-BF7C14123F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815406-26BA-42FE-87AE-505BE708FC1A}" type="pres">
      <dgm:prSet presAssocID="{2DCAFD99-7CF1-45BC-A8F5-A230A2F53E64}" presName="boxAndChildren" presStyleCnt="0"/>
      <dgm:spPr/>
    </dgm:pt>
    <dgm:pt modelId="{31898F0E-4F80-4E74-9538-FBF929D61ECC}" type="pres">
      <dgm:prSet presAssocID="{2DCAFD99-7CF1-45BC-A8F5-A230A2F53E64}" presName="parentTextBox" presStyleLbl="node1" presStyleIdx="0" presStyleCnt="6"/>
      <dgm:spPr/>
      <dgm:t>
        <a:bodyPr/>
        <a:lstStyle/>
        <a:p>
          <a:endParaRPr lang="ru-RU"/>
        </a:p>
      </dgm:t>
    </dgm:pt>
    <dgm:pt modelId="{D30406C0-607A-41C7-97F3-64C168B6574F}" type="pres">
      <dgm:prSet presAssocID="{2A3C4623-827E-4E3C-8B2F-21CE67146CE5}" presName="sp" presStyleCnt="0"/>
      <dgm:spPr/>
    </dgm:pt>
    <dgm:pt modelId="{7CF3C77E-FEAA-4430-AD3A-973484158939}" type="pres">
      <dgm:prSet presAssocID="{FFB04BEC-7279-466E-961F-81087D197F41}" presName="arrowAndChildren" presStyleCnt="0"/>
      <dgm:spPr/>
    </dgm:pt>
    <dgm:pt modelId="{8CFF581F-412F-49E4-900D-133AF3908804}" type="pres">
      <dgm:prSet presAssocID="{FFB04BEC-7279-466E-961F-81087D197F41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01BDBE09-E9C0-49EC-850D-9C78ED3059AF}" type="pres">
      <dgm:prSet presAssocID="{60AA51B6-B7F6-476B-877E-34708C41A5F9}" presName="sp" presStyleCnt="0"/>
      <dgm:spPr/>
    </dgm:pt>
    <dgm:pt modelId="{D4EB694A-35FB-4580-9E6A-A532A065864E}" type="pres">
      <dgm:prSet presAssocID="{6288E08C-E466-4458-8516-FDE1D559CC75}" presName="arrowAndChildren" presStyleCnt="0"/>
      <dgm:spPr/>
    </dgm:pt>
    <dgm:pt modelId="{66E28674-5A51-4611-AEA9-85DBEA0018A1}" type="pres">
      <dgm:prSet presAssocID="{6288E08C-E466-4458-8516-FDE1D559CC75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FC8FED9C-F19B-4748-BE43-3B3BD77EE59A}" type="pres">
      <dgm:prSet presAssocID="{87AF4487-85C3-4C9D-BFBE-C9D800FD7B03}" presName="sp" presStyleCnt="0"/>
      <dgm:spPr/>
    </dgm:pt>
    <dgm:pt modelId="{5BB94FC9-7916-41D2-9ED2-6EFCD2464658}" type="pres">
      <dgm:prSet presAssocID="{817263B1-0396-4213-A384-2C1C2F4D0538}" presName="arrowAndChildren" presStyleCnt="0"/>
      <dgm:spPr/>
    </dgm:pt>
    <dgm:pt modelId="{8250E417-D75E-4A35-869F-4A5225166AA0}" type="pres">
      <dgm:prSet presAssocID="{817263B1-0396-4213-A384-2C1C2F4D0538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2CE3625F-7199-443E-8157-A7C7B1667414}" type="pres">
      <dgm:prSet presAssocID="{26DA706D-36D5-4B5A-AB45-B5CB96C6EC89}" presName="sp" presStyleCnt="0"/>
      <dgm:spPr/>
    </dgm:pt>
    <dgm:pt modelId="{D131CB7A-7D5B-440D-8475-C5A5247198CA}" type="pres">
      <dgm:prSet presAssocID="{22806C1E-C1BF-49FF-AB36-5701E14090A7}" presName="arrowAndChildren" presStyleCnt="0"/>
      <dgm:spPr/>
    </dgm:pt>
    <dgm:pt modelId="{C71A87D8-6674-4171-BF79-523CBAEAF941}" type="pres">
      <dgm:prSet presAssocID="{22806C1E-C1BF-49FF-AB36-5701E14090A7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982D4A28-9F62-4F72-B953-2607CE326B64}" type="pres">
      <dgm:prSet presAssocID="{ED5CF127-2AE5-4FB3-9403-2C15E0CEBCA4}" presName="sp" presStyleCnt="0"/>
      <dgm:spPr/>
    </dgm:pt>
    <dgm:pt modelId="{7ECA4707-3FD5-4C78-AD7E-1C8A6F2DE3DF}" type="pres">
      <dgm:prSet presAssocID="{6F4346EE-1819-4099-8666-21621BAEEAA4}" presName="arrowAndChildren" presStyleCnt="0"/>
      <dgm:spPr/>
    </dgm:pt>
    <dgm:pt modelId="{99F08111-788E-4471-81FA-8ED47C99D7B9}" type="pres">
      <dgm:prSet presAssocID="{6F4346EE-1819-4099-8666-21621BAEEAA4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67012705-819D-4705-B6CF-20456ADD1C33}" type="presOf" srcId="{817263B1-0396-4213-A384-2C1C2F4D0538}" destId="{8250E417-D75E-4A35-869F-4A5225166AA0}" srcOrd="0" destOrd="0" presId="urn:microsoft.com/office/officeart/2005/8/layout/process4"/>
    <dgm:cxn modelId="{E0E6FD88-B2EE-4582-B68A-7D4833376E8A}" type="presOf" srcId="{22806C1E-C1BF-49FF-AB36-5701E14090A7}" destId="{C71A87D8-6674-4171-BF79-523CBAEAF941}" srcOrd="0" destOrd="0" presId="urn:microsoft.com/office/officeart/2005/8/layout/process4"/>
    <dgm:cxn modelId="{DF72878D-7FCC-410B-B965-FDE82A9E5B63}" srcId="{E981666B-96EA-4D47-890A-BF7C14123F1E}" destId="{817263B1-0396-4213-A384-2C1C2F4D0538}" srcOrd="2" destOrd="0" parTransId="{62818972-D5C7-4284-9D74-88E4DE1833FD}" sibTransId="{87AF4487-85C3-4C9D-BFBE-C9D800FD7B03}"/>
    <dgm:cxn modelId="{67721DD2-E7A2-4A23-92F1-ACD2C63CDA04}" type="presOf" srcId="{6F4346EE-1819-4099-8666-21621BAEEAA4}" destId="{99F08111-788E-4471-81FA-8ED47C99D7B9}" srcOrd="0" destOrd="0" presId="urn:microsoft.com/office/officeart/2005/8/layout/process4"/>
    <dgm:cxn modelId="{2B069E3E-736D-461C-85EF-2A0BF1BEF028}" type="presOf" srcId="{6288E08C-E466-4458-8516-FDE1D559CC75}" destId="{66E28674-5A51-4611-AEA9-85DBEA0018A1}" srcOrd="0" destOrd="0" presId="urn:microsoft.com/office/officeart/2005/8/layout/process4"/>
    <dgm:cxn modelId="{BB47F8C7-1CD4-4284-AA44-D4B775BCCFD9}" srcId="{E981666B-96EA-4D47-890A-BF7C14123F1E}" destId="{2DCAFD99-7CF1-45BC-A8F5-A230A2F53E64}" srcOrd="5" destOrd="0" parTransId="{2BC7799E-AE02-4AB6-9FFA-8E881352AA48}" sibTransId="{88380F10-415E-4AA9-AAEF-A65AD3A7CE50}"/>
    <dgm:cxn modelId="{8A61A617-20EA-4560-8179-3E9F700A6459}" type="presOf" srcId="{FFB04BEC-7279-466E-961F-81087D197F41}" destId="{8CFF581F-412F-49E4-900D-133AF3908804}" srcOrd="0" destOrd="0" presId="urn:microsoft.com/office/officeart/2005/8/layout/process4"/>
    <dgm:cxn modelId="{5BB2E128-2FCB-4DFC-8538-C9D9DB405D8A}" srcId="{E981666B-96EA-4D47-890A-BF7C14123F1E}" destId="{6F4346EE-1819-4099-8666-21621BAEEAA4}" srcOrd="0" destOrd="0" parTransId="{27D3FE20-F883-4218-9702-40EDDD8628B8}" sibTransId="{ED5CF127-2AE5-4FB3-9403-2C15E0CEBCA4}"/>
    <dgm:cxn modelId="{58A62B9C-DDA7-4162-B034-FC3850902142}" srcId="{E981666B-96EA-4D47-890A-BF7C14123F1E}" destId="{6288E08C-E466-4458-8516-FDE1D559CC75}" srcOrd="3" destOrd="0" parTransId="{95D616CE-561D-4071-8BDB-7FEB2081E819}" sibTransId="{60AA51B6-B7F6-476B-877E-34708C41A5F9}"/>
    <dgm:cxn modelId="{87E66D0E-2976-4B79-A09F-293115421A6C}" type="presOf" srcId="{E981666B-96EA-4D47-890A-BF7C14123F1E}" destId="{F4AA8298-90F1-4D7B-A37F-DCD9DD8E1ABD}" srcOrd="0" destOrd="0" presId="urn:microsoft.com/office/officeart/2005/8/layout/process4"/>
    <dgm:cxn modelId="{E5B757C1-6A3B-4E95-ABB9-4C10B53526AB}" srcId="{E981666B-96EA-4D47-890A-BF7C14123F1E}" destId="{22806C1E-C1BF-49FF-AB36-5701E14090A7}" srcOrd="1" destOrd="0" parTransId="{57B9D2FE-E6EF-45DA-8B95-2E3991211A6C}" sibTransId="{26DA706D-36D5-4B5A-AB45-B5CB96C6EC89}"/>
    <dgm:cxn modelId="{210C414B-2AA4-4DAE-869A-0E13AA2FBD83}" type="presOf" srcId="{2DCAFD99-7CF1-45BC-A8F5-A230A2F53E64}" destId="{31898F0E-4F80-4E74-9538-FBF929D61ECC}" srcOrd="0" destOrd="0" presId="urn:microsoft.com/office/officeart/2005/8/layout/process4"/>
    <dgm:cxn modelId="{77E9E6FA-CAE1-4BA3-8165-958CC261BCA9}" srcId="{E981666B-96EA-4D47-890A-BF7C14123F1E}" destId="{FFB04BEC-7279-466E-961F-81087D197F41}" srcOrd="4" destOrd="0" parTransId="{249CB005-97DE-48A5-9E73-CE575DE70F16}" sibTransId="{2A3C4623-827E-4E3C-8B2F-21CE67146CE5}"/>
    <dgm:cxn modelId="{E92A60D8-7274-4B87-A4B2-CA844B8115F8}" type="presParOf" srcId="{F4AA8298-90F1-4D7B-A37F-DCD9DD8E1ABD}" destId="{11815406-26BA-42FE-87AE-505BE708FC1A}" srcOrd="0" destOrd="0" presId="urn:microsoft.com/office/officeart/2005/8/layout/process4"/>
    <dgm:cxn modelId="{DAAA7BF8-01AB-4527-B15B-8B944D771CC6}" type="presParOf" srcId="{11815406-26BA-42FE-87AE-505BE708FC1A}" destId="{31898F0E-4F80-4E74-9538-FBF929D61ECC}" srcOrd="0" destOrd="0" presId="urn:microsoft.com/office/officeart/2005/8/layout/process4"/>
    <dgm:cxn modelId="{A54B16D4-6597-4D18-B613-03D592003A7C}" type="presParOf" srcId="{F4AA8298-90F1-4D7B-A37F-DCD9DD8E1ABD}" destId="{D30406C0-607A-41C7-97F3-64C168B6574F}" srcOrd="1" destOrd="0" presId="urn:microsoft.com/office/officeart/2005/8/layout/process4"/>
    <dgm:cxn modelId="{A7F611D4-F52C-4B6D-AC75-C039D6959FCA}" type="presParOf" srcId="{F4AA8298-90F1-4D7B-A37F-DCD9DD8E1ABD}" destId="{7CF3C77E-FEAA-4430-AD3A-973484158939}" srcOrd="2" destOrd="0" presId="urn:microsoft.com/office/officeart/2005/8/layout/process4"/>
    <dgm:cxn modelId="{70F1A148-B2DF-4F59-AF84-3AA515013633}" type="presParOf" srcId="{7CF3C77E-FEAA-4430-AD3A-973484158939}" destId="{8CFF581F-412F-49E4-900D-133AF3908804}" srcOrd="0" destOrd="0" presId="urn:microsoft.com/office/officeart/2005/8/layout/process4"/>
    <dgm:cxn modelId="{23425563-E18A-4742-99EF-F4C7762B3F87}" type="presParOf" srcId="{F4AA8298-90F1-4D7B-A37F-DCD9DD8E1ABD}" destId="{01BDBE09-E9C0-49EC-850D-9C78ED3059AF}" srcOrd="3" destOrd="0" presId="urn:microsoft.com/office/officeart/2005/8/layout/process4"/>
    <dgm:cxn modelId="{2A6A9257-4D4F-4D81-8392-5673DE395511}" type="presParOf" srcId="{F4AA8298-90F1-4D7B-A37F-DCD9DD8E1ABD}" destId="{D4EB694A-35FB-4580-9E6A-A532A065864E}" srcOrd="4" destOrd="0" presId="urn:microsoft.com/office/officeart/2005/8/layout/process4"/>
    <dgm:cxn modelId="{3A546D30-A23B-407A-8840-92162FBD978A}" type="presParOf" srcId="{D4EB694A-35FB-4580-9E6A-A532A065864E}" destId="{66E28674-5A51-4611-AEA9-85DBEA0018A1}" srcOrd="0" destOrd="0" presId="urn:microsoft.com/office/officeart/2005/8/layout/process4"/>
    <dgm:cxn modelId="{0EE4EEAC-EBC4-42E9-BDDE-FB4F62D49431}" type="presParOf" srcId="{F4AA8298-90F1-4D7B-A37F-DCD9DD8E1ABD}" destId="{FC8FED9C-F19B-4748-BE43-3B3BD77EE59A}" srcOrd="5" destOrd="0" presId="urn:microsoft.com/office/officeart/2005/8/layout/process4"/>
    <dgm:cxn modelId="{9AE22C67-0038-400E-8BC3-784C166171B8}" type="presParOf" srcId="{F4AA8298-90F1-4D7B-A37F-DCD9DD8E1ABD}" destId="{5BB94FC9-7916-41D2-9ED2-6EFCD2464658}" srcOrd="6" destOrd="0" presId="urn:microsoft.com/office/officeart/2005/8/layout/process4"/>
    <dgm:cxn modelId="{0AE854B3-CA81-469E-8DAF-104660F45E3F}" type="presParOf" srcId="{5BB94FC9-7916-41D2-9ED2-6EFCD2464658}" destId="{8250E417-D75E-4A35-869F-4A5225166AA0}" srcOrd="0" destOrd="0" presId="urn:microsoft.com/office/officeart/2005/8/layout/process4"/>
    <dgm:cxn modelId="{77134202-FF29-4820-BDD3-4744DB2790B2}" type="presParOf" srcId="{F4AA8298-90F1-4D7B-A37F-DCD9DD8E1ABD}" destId="{2CE3625F-7199-443E-8157-A7C7B1667414}" srcOrd="7" destOrd="0" presId="urn:microsoft.com/office/officeart/2005/8/layout/process4"/>
    <dgm:cxn modelId="{35E985B9-5A45-4ED9-A3AD-839DE0D52CE4}" type="presParOf" srcId="{F4AA8298-90F1-4D7B-A37F-DCD9DD8E1ABD}" destId="{D131CB7A-7D5B-440D-8475-C5A5247198CA}" srcOrd="8" destOrd="0" presId="urn:microsoft.com/office/officeart/2005/8/layout/process4"/>
    <dgm:cxn modelId="{EAC8C219-3D7E-4434-B241-08F2B53F3A5D}" type="presParOf" srcId="{D131CB7A-7D5B-440D-8475-C5A5247198CA}" destId="{C71A87D8-6674-4171-BF79-523CBAEAF941}" srcOrd="0" destOrd="0" presId="urn:microsoft.com/office/officeart/2005/8/layout/process4"/>
    <dgm:cxn modelId="{16533909-E051-4C51-B426-B2A02FC6FD78}" type="presParOf" srcId="{F4AA8298-90F1-4D7B-A37F-DCD9DD8E1ABD}" destId="{982D4A28-9F62-4F72-B953-2607CE326B64}" srcOrd="9" destOrd="0" presId="urn:microsoft.com/office/officeart/2005/8/layout/process4"/>
    <dgm:cxn modelId="{2A5D93DA-2E6A-4691-BB85-0E05B11EEFFF}" type="presParOf" srcId="{F4AA8298-90F1-4D7B-A37F-DCD9DD8E1ABD}" destId="{7ECA4707-3FD5-4C78-AD7E-1C8A6F2DE3DF}" srcOrd="10" destOrd="0" presId="urn:microsoft.com/office/officeart/2005/8/layout/process4"/>
    <dgm:cxn modelId="{56F782C5-1910-45C6-98C1-9E74BFCA69DE}" type="presParOf" srcId="{7ECA4707-3FD5-4C78-AD7E-1C8A6F2DE3DF}" destId="{99F08111-788E-4471-81FA-8ED47C99D7B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EFA633-795E-4BF4-8A66-F5B0CCB806E9}" type="doc">
      <dgm:prSet loTypeId="urn:microsoft.com/office/officeart/2005/8/layout/lProcess1" loCatId="process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DCB2FC3-CDD5-480A-A494-0A81B72D25DD}">
      <dgm:prSet phldrT="[Текст]"/>
      <dgm:spPr/>
      <dgm:t>
        <a:bodyPr/>
        <a:lstStyle/>
        <a:p>
          <a:r>
            <a:rPr lang="ru-RU" dirty="0"/>
            <a:t> Выявите основную мысль текста </a:t>
          </a:r>
        </a:p>
      </dgm:t>
    </dgm:pt>
    <dgm:pt modelId="{D970C55F-DF69-448B-812A-6DFACA7940A6}" type="parTrans" cxnId="{4B40053B-2E76-4948-8545-033DE9E594BE}">
      <dgm:prSet/>
      <dgm:spPr/>
      <dgm:t>
        <a:bodyPr/>
        <a:lstStyle/>
        <a:p>
          <a:endParaRPr lang="ru-RU"/>
        </a:p>
      </dgm:t>
    </dgm:pt>
    <dgm:pt modelId="{4C8E4BF2-BE5F-4279-AA1C-BCDC25781A06}" type="sibTrans" cxnId="{4B40053B-2E76-4948-8545-033DE9E594BE}">
      <dgm:prSet/>
      <dgm:spPr/>
      <dgm:t>
        <a:bodyPr/>
        <a:lstStyle/>
        <a:p>
          <a:endParaRPr lang="ru-RU"/>
        </a:p>
      </dgm:t>
    </dgm:pt>
    <dgm:pt modelId="{9A617587-834E-4B7B-ACF2-8963D5F1D3E5}">
      <dgm:prSet phldrT="[Текст]" custT="1"/>
      <dgm:spPr/>
      <dgm:t>
        <a:bodyPr/>
        <a:lstStyle/>
        <a:p>
          <a:r>
            <a:rPr lang="ru-RU" sz="1300" dirty="0"/>
            <a:t> </a:t>
          </a:r>
          <a:r>
            <a:rPr lang="ru-RU" sz="2000" dirty="0"/>
            <a:t>Запишите её в виде законченного предложения</a:t>
          </a:r>
        </a:p>
      </dgm:t>
    </dgm:pt>
    <dgm:pt modelId="{FE9A9B24-0CFD-4D2D-9C17-8FAE6F312645}" type="parTrans" cxnId="{FD1B78CE-8B0E-4757-88F4-446AA46B83A1}">
      <dgm:prSet/>
      <dgm:spPr/>
      <dgm:t>
        <a:bodyPr/>
        <a:lstStyle/>
        <a:p>
          <a:endParaRPr lang="ru-RU"/>
        </a:p>
      </dgm:t>
    </dgm:pt>
    <dgm:pt modelId="{DFEB6A3C-18D4-4101-B4FD-6300A29CD837}" type="sibTrans" cxnId="{FD1B78CE-8B0E-4757-88F4-446AA46B83A1}">
      <dgm:prSet/>
      <dgm:spPr/>
      <dgm:t>
        <a:bodyPr/>
        <a:lstStyle/>
        <a:p>
          <a:endParaRPr lang="ru-RU"/>
        </a:p>
      </dgm:t>
    </dgm:pt>
    <dgm:pt modelId="{997E7CAF-8459-45AB-954A-E1FE897D0594}">
      <dgm:prSet phldrT="[Текст]"/>
      <dgm:spPr/>
      <dgm:t>
        <a:bodyPr/>
        <a:lstStyle/>
        <a:p>
          <a:r>
            <a:rPr lang="ru-RU" dirty="0"/>
            <a:t>Определите, на какой вопрос отвечает это предложение  </a:t>
          </a:r>
        </a:p>
      </dgm:t>
    </dgm:pt>
    <dgm:pt modelId="{A828DD9B-FD8C-4560-A22B-F3909A03492D}" type="parTrans" cxnId="{B271DF99-4C22-4F7D-AD33-FD32DD49B39F}">
      <dgm:prSet/>
      <dgm:spPr/>
      <dgm:t>
        <a:bodyPr/>
        <a:lstStyle/>
        <a:p>
          <a:endParaRPr lang="ru-RU"/>
        </a:p>
      </dgm:t>
    </dgm:pt>
    <dgm:pt modelId="{F5833F94-8766-48BB-AE33-81710347335E}" type="sibTrans" cxnId="{B271DF99-4C22-4F7D-AD33-FD32DD49B39F}">
      <dgm:prSet/>
      <dgm:spPr/>
      <dgm:t>
        <a:bodyPr/>
        <a:lstStyle/>
        <a:p>
          <a:endParaRPr lang="ru-RU"/>
        </a:p>
      </dgm:t>
    </dgm:pt>
    <dgm:pt modelId="{FD4B4F22-6F05-4662-8321-A10BAA34B37B}">
      <dgm:prSet/>
      <dgm:spPr/>
      <dgm:t>
        <a:bodyPr/>
        <a:lstStyle/>
        <a:p>
          <a:r>
            <a:rPr lang="ru-RU" dirty="0"/>
            <a:t> Запишите этот вопрос, который и является проблемой текста</a:t>
          </a:r>
        </a:p>
      </dgm:t>
    </dgm:pt>
    <dgm:pt modelId="{33750484-D560-409E-9206-B82C0A60998B}" type="parTrans" cxnId="{5FDF39E8-8868-4207-9997-1DC33E6BF976}">
      <dgm:prSet/>
      <dgm:spPr/>
      <dgm:t>
        <a:bodyPr/>
        <a:lstStyle/>
        <a:p>
          <a:endParaRPr lang="ru-RU"/>
        </a:p>
      </dgm:t>
    </dgm:pt>
    <dgm:pt modelId="{A1774F4B-56E0-4D94-8E0B-4BBF88B6959C}" type="sibTrans" cxnId="{5FDF39E8-8868-4207-9997-1DC33E6BF976}">
      <dgm:prSet/>
      <dgm:spPr/>
      <dgm:t>
        <a:bodyPr/>
        <a:lstStyle/>
        <a:p>
          <a:endParaRPr lang="ru-RU"/>
        </a:p>
      </dgm:t>
    </dgm:pt>
    <dgm:pt modelId="{74A9410B-7F4B-4D15-A3AA-DD3B167D81B9}" type="pres">
      <dgm:prSet presAssocID="{90EFA633-795E-4BF4-8A66-F5B0CCB806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860DD3-317D-4996-80D8-42EF39B68658}" type="pres">
      <dgm:prSet presAssocID="{3DCB2FC3-CDD5-480A-A494-0A81B72D25DD}" presName="vertFlow" presStyleCnt="0"/>
      <dgm:spPr/>
    </dgm:pt>
    <dgm:pt modelId="{A4C0F201-8AF3-4E53-AB0E-5D26337BEAA6}" type="pres">
      <dgm:prSet presAssocID="{3DCB2FC3-CDD5-480A-A494-0A81B72D25DD}" presName="header" presStyleLbl="node1" presStyleIdx="0" presStyleCnt="1"/>
      <dgm:spPr/>
      <dgm:t>
        <a:bodyPr/>
        <a:lstStyle/>
        <a:p>
          <a:endParaRPr lang="ru-RU"/>
        </a:p>
      </dgm:t>
    </dgm:pt>
    <dgm:pt modelId="{9D58BC5E-4F6B-479C-B55C-70991C17A1C5}" type="pres">
      <dgm:prSet presAssocID="{FE9A9B24-0CFD-4D2D-9C17-8FAE6F312645}" presName="parTrans" presStyleLbl="sibTrans2D1" presStyleIdx="0" presStyleCnt="3"/>
      <dgm:spPr/>
      <dgm:t>
        <a:bodyPr/>
        <a:lstStyle/>
        <a:p>
          <a:endParaRPr lang="ru-RU"/>
        </a:p>
      </dgm:t>
    </dgm:pt>
    <dgm:pt modelId="{DDC71681-1421-4E58-9217-B131688160E6}" type="pres">
      <dgm:prSet presAssocID="{9A617587-834E-4B7B-ACF2-8963D5F1D3E5}" presName="child" presStyleLbl="alignAccFollowNode1" presStyleIdx="0" presStyleCnt="3" custLinFactNeighborX="176" custLinFactNeighborY="-7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4FBA7-BEFE-49A8-9160-1C126B35448F}" type="pres">
      <dgm:prSet presAssocID="{DFEB6A3C-18D4-4101-B4FD-6300A29CD83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E3C2319-FE72-48D2-94C4-169090472583}" type="pres">
      <dgm:prSet presAssocID="{997E7CAF-8459-45AB-954A-E1FE897D0594}" presName="child" presStyleLbl="alignAccFollow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5F141-EFDB-4F3A-824E-CC42B797D313}" type="pres">
      <dgm:prSet presAssocID="{F5833F94-8766-48BB-AE33-81710347335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6FC2BA7-6A61-4476-9631-7B52452FABA9}" type="pres">
      <dgm:prSet presAssocID="{FD4B4F22-6F05-4662-8321-A10BAA34B37B}" presName="child" presStyleLbl="alignAccFollow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9B9C69-FEB5-4D79-A55C-EC898D5190F0}" type="presOf" srcId="{DFEB6A3C-18D4-4101-B4FD-6300A29CD837}" destId="{5974FBA7-BEFE-49A8-9160-1C126B35448F}" srcOrd="0" destOrd="0" presId="urn:microsoft.com/office/officeart/2005/8/layout/lProcess1"/>
    <dgm:cxn modelId="{274F4211-ACE8-4725-B0C8-A8B299214CBF}" type="presOf" srcId="{FE9A9B24-0CFD-4D2D-9C17-8FAE6F312645}" destId="{9D58BC5E-4F6B-479C-B55C-70991C17A1C5}" srcOrd="0" destOrd="0" presId="urn:microsoft.com/office/officeart/2005/8/layout/lProcess1"/>
    <dgm:cxn modelId="{FD1B78CE-8B0E-4757-88F4-446AA46B83A1}" srcId="{3DCB2FC3-CDD5-480A-A494-0A81B72D25DD}" destId="{9A617587-834E-4B7B-ACF2-8963D5F1D3E5}" srcOrd="0" destOrd="0" parTransId="{FE9A9B24-0CFD-4D2D-9C17-8FAE6F312645}" sibTransId="{DFEB6A3C-18D4-4101-B4FD-6300A29CD837}"/>
    <dgm:cxn modelId="{1CA6E243-FE67-43CD-A1AB-85B86A3AC8DE}" type="presOf" srcId="{FD4B4F22-6F05-4662-8321-A10BAA34B37B}" destId="{E6FC2BA7-6A61-4476-9631-7B52452FABA9}" srcOrd="0" destOrd="0" presId="urn:microsoft.com/office/officeart/2005/8/layout/lProcess1"/>
    <dgm:cxn modelId="{CCCC12AE-EA87-499D-8216-D20F985C8555}" type="presOf" srcId="{997E7CAF-8459-45AB-954A-E1FE897D0594}" destId="{7E3C2319-FE72-48D2-94C4-169090472583}" srcOrd="0" destOrd="0" presId="urn:microsoft.com/office/officeart/2005/8/layout/lProcess1"/>
    <dgm:cxn modelId="{DAD9806C-5CFA-4F76-8086-F6E12461D233}" type="presOf" srcId="{3DCB2FC3-CDD5-480A-A494-0A81B72D25DD}" destId="{A4C0F201-8AF3-4E53-AB0E-5D26337BEAA6}" srcOrd="0" destOrd="0" presId="urn:microsoft.com/office/officeart/2005/8/layout/lProcess1"/>
    <dgm:cxn modelId="{4B40053B-2E76-4948-8545-033DE9E594BE}" srcId="{90EFA633-795E-4BF4-8A66-F5B0CCB806E9}" destId="{3DCB2FC3-CDD5-480A-A494-0A81B72D25DD}" srcOrd="0" destOrd="0" parTransId="{D970C55F-DF69-448B-812A-6DFACA7940A6}" sibTransId="{4C8E4BF2-BE5F-4279-AA1C-BCDC25781A06}"/>
    <dgm:cxn modelId="{5FDF39E8-8868-4207-9997-1DC33E6BF976}" srcId="{3DCB2FC3-CDD5-480A-A494-0A81B72D25DD}" destId="{FD4B4F22-6F05-4662-8321-A10BAA34B37B}" srcOrd="2" destOrd="0" parTransId="{33750484-D560-409E-9206-B82C0A60998B}" sibTransId="{A1774F4B-56E0-4D94-8E0B-4BBF88B6959C}"/>
    <dgm:cxn modelId="{7430BF26-A4D4-41A4-9E32-26334E41F380}" type="presOf" srcId="{9A617587-834E-4B7B-ACF2-8963D5F1D3E5}" destId="{DDC71681-1421-4E58-9217-B131688160E6}" srcOrd="0" destOrd="0" presId="urn:microsoft.com/office/officeart/2005/8/layout/lProcess1"/>
    <dgm:cxn modelId="{0B633517-6206-4CA0-BC49-87596705DD44}" type="presOf" srcId="{F5833F94-8766-48BB-AE33-81710347335E}" destId="{9545F141-EFDB-4F3A-824E-CC42B797D313}" srcOrd="0" destOrd="0" presId="urn:microsoft.com/office/officeart/2005/8/layout/lProcess1"/>
    <dgm:cxn modelId="{95A62196-E522-44D1-B38A-EC5214994F02}" type="presOf" srcId="{90EFA633-795E-4BF4-8A66-F5B0CCB806E9}" destId="{74A9410B-7F4B-4D15-A3AA-DD3B167D81B9}" srcOrd="0" destOrd="0" presId="urn:microsoft.com/office/officeart/2005/8/layout/lProcess1"/>
    <dgm:cxn modelId="{B271DF99-4C22-4F7D-AD33-FD32DD49B39F}" srcId="{3DCB2FC3-CDD5-480A-A494-0A81B72D25DD}" destId="{997E7CAF-8459-45AB-954A-E1FE897D0594}" srcOrd="1" destOrd="0" parTransId="{A828DD9B-FD8C-4560-A22B-F3909A03492D}" sibTransId="{F5833F94-8766-48BB-AE33-81710347335E}"/>
    <dgm:cxn modelId="{4EEC77B2-7952-428F-AD4C-2D26BFC08A5B}" type="presParOf" srcId="{74A9410B-7F4B-4D15-A3AA-DD3B167D81B9}" destId="{13860DD3-317D-4996-80D8-42EF39B68658}" srcOrd="0" destOrd="0" presId="urn:microsoft.com/office/officeart/2005/8/layout/lProcess1"/>
    <dgm:cxn modelId="{B7EA064B-941A-4224-AE73-A1B39ABDC8D5}" type="presParOf" srcId="{13860DD3-317D-4996-80D8-42EF39B68658}" destId="{A4C0F201-8AF3-4E53-AB0E-5D26337BEAA6}" srcOrd="0" destOrd="0" presId="urn:microsoft.com/office/officeart/2005/8/layout/lProcess1"/>
    <dgm:cxn modelId="{33125951-F6AD-4A64-9C28-79FBA3683CA8}" type="presParOf" srcId="{13860DD3-317D-4996-80D8-42EF39B68658}" destId="{9D58BC5E-4F6B-479C-B55C-70991C17A1C5}" srcOrd="1" destOrd="0" presId="urn:microsoft.com/office/officeart/2005/8/layout/lProcess1"/>
    <dgm:cxn modelId="{9E5627E4-A952-4F7B-B9FA-82A7E9A4B4E2}" type="presParOf" srcId="{13860DD3-317D-4996-80D8-42EF39B68658}" destId="{DDC71681-1421-4E58-9217-B131688160E6}" srcOrd="2" destOrd="0" presId="urn:microsoft.com/office/officeart/2005/8/layout/lProcess1"/>
    <dgm:cxn modelId="{A8F99D58-4F52-492B-9D10-F13D8F48A27C}" type="presParOf" srcId="{13860DD3-317D-4996-80D8-42EF39B68658}" destId="{5974FBA7-BEFE-49A8-9160-1C126B35448F}" srcOrd="3" destOrd="0" presId="urn:microsoft.com/office/officeart/2005/8/layout/lProcess1"/>
    <dgm:cxn modelId="{EBADCA31-2807-477D-82B9-A8DC19E62C98}" type="presParOf" srcId="{13860DD3-317D-4996-80D8-42EF39B68658}" destId="{7E3C2319-FE72-48D2-94C4-169090472583}" srcOrd="4" destOrd="0" presId="urn:microsoft.com/office/officeart/2005/8/layout/lProcess1"/>
    <dgm:cxn modelId="{815870DA-3C9C-49B1-9392-E6F69804FA39}" type="presParOf" srcId="{13860DD3-317D-4996-80D8-42EF39B68658}" destId="{9545F141-EFDB-4F3A-824E-CC42B797D313}" srcOrd="5" destOrd="0" presId="urn:microsoft.com/office/officeart/2005/8/layout/lProcess1"/>
    <dgm:cxn modelId="{6BD8304D-2693-4525-9F33-1C4EF2200D82}" type="presParOf" srcId="{13860DD3-317D-4996-80D8-42EF39B68658}" destId="{E6FC2BA7-6A61-4476-9631-7B52452FABA9}" srcOrd="6" destOrd="0" presId="urn:microsoft.com/office/officeart/2005/8/layout/lProcess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EFA633-795E-4BF4-8A66-F5B0CCB806E9}" type="doc">
      <dgm:prSet loTypeId="urn:microsoft.com/office/officeart/2005/8/layout/lProcess1" loCatId="process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DCB2FC3-CDD5-480A-A494-0A81B72D25DD}">
      <dgm:prSet phldrT="[Текст]"/>
      <dgm:spPr/>
      <dgm:t>
        <a:bodyPr/>
        <a:lstStyle/>
        <a:p>
          <a:r>
            <a:rPr lang="ru-RU" dirty="0"/>
            <a:t>Проанализируйте поступки, отношения героев</a:t>
          </a:r>
        </a:p>
      </dgm:t>
    </dgm:pt>
    <dgm:pt modelId="{D970C55F-DF69-448B-812A-6DFACA7940A6}" type="parTrans" cxnId="{4B40053B-2E76-4948-8545-033DE9E594BE}">
      <dgm:prSet/>
      <dgm:spPr/>
      <dgm:t>
        <a:bodyPr/>
        <a:lstStyle/>
        <a:p>
          <a:endParaRPr lang="ru-RU"/>
        </a:p>
      </dgm:t>
    </dgm:pt>
    <dgm:pt modelId="{4C8E4BF2-BE5F-4279-AA1C-BCDC25781A06}" type="sibTrans" cxnId="{4B40053B-2E76-4948-8545-033DE9E594BE}">
      <dgm:prSet/>
      <dgm:spPr/>
      <dgm:t>
        <a:bodyPr/>
        <a:lstStyle/>
        <a:p>
          <a:endParaRPr lang="ru-RU"/>
        </a:p>
      </dgm:t>
    </dgm:pt>
    <dgm:pt modelId="{9A617587-834E-4B7B-ACF2-8963D5F1D3E5}">
      <dgm:prSet phldrT="[Текст]"/>
      <dgm:spPr/>
      <dgm:t>
        <a:bodyPr/>
        <a:lstStyle/>
        <a:p>
          <a:r>
            <a:rPr lang="ru-RU" b="1" dirty="0"/>
            <a:t>Определите, какие положительные или отрицательные человеческие качества проявляются в этих поступках, отношениях</a:t>
          </a:r>
        </a:p>
      </dgm:t>
    </dgm:pt>
    <dgm:pt modelId="{FE9A9B24-0CFD-4D2D-9C17-8FAE6F312645}" type="parTrans" cxnId="{FD1B78CE-8B0E-4757-88F4-446AA46B83A1}">
      <dgm:prSet/>
      <dgm:spPr/>
      <dgm:t>
        <a:bodyPr/>
        <a:lstStyle/>
        <a:p>
          <a:endParaRPr lang="ru-RU"/>
        </a:p>
      </dgm:t>
    </dgm:pt>
    <dgm:pt modelId="{DFEB6A3C-18D4-4101-B4FD-6300A29CD837}" type="sibTrans" cxnId="{FD1B78CE-8B0E-4757-88F4-446AA46B83A1}">
      <dgm:prSet/>
      <dgm:spPr/>
      <dgm:t>
        <a:bodyPr/>
        <a:lstStyle/>
        <a:p>
          <a:endParaRPr lang="ru-RU"/>
        </a:p>
      </dgm:t>
    </dgm:pt>
    <dgm:pt modelId="{997E7CAF-8459-45AB-954A-E1FE897D0594}">
      <dgm:prSet phldrT="[Текст]"/>
      <dgm:spPr/>
      <dgm:t>
        <a:bodyPr/>
        <a:lstStyle/>
        <a:p>
          <a:r>
            <a:rPr lang="ru-RU" b="1" dirty="0"/>
            <a:t> Подберите абстрактные существительные, которые   называют соответствующие качества (</a:t>
          </a:r>
          <a:r>
            <a:rPr lang="ru-RU" b="1" i="1" dirty="0"/>
            <a:t>долг, честь, совесть, благородство – равнодушие, черствость, эгоизм</a:t>
          </a:r>
          <a:r>
            <a:rPr lang="ru-RU" b="1" dirty="0"/>
            <a:t>)</a:t>
          </a:r>
        </a:p>
      </dgm:t>
    </dgm:pt>
    <dgm:pt modelId="{A828DD9B-FD8C-4560-A22B-F3909A03492D}" type="parTrans" cxnId="{B271DF99-4C22-4F7D-AD33-FD32DD49B39F}">
      <dgm:prSet/>
      <dgm:spPr/>
      <dgm:t>
        <a:bodyPr/>
        <a:lstStyle/>
        <a:p>
          <a:endParaRPr lang="ru-RU"/>
        </a:p>
      </dgm:t>
    </dgm:pt>
    <dgm:pt modelId="{F5833F94-8766-48BB-AE33-81710347335E}" type="sibTrans" cxnId="{B271DF99-4C22-4F7D-AD33-FD32DD49B39F}">
      <dgm:prSet/>
      <dgm:spPr/>
      <dgm:t>
        <a:bodyPr/>
        <a:lstStyle/>
        <a:p>
          <a:endParaRPr lang="ru-RU"/>
        </a:p>
      </dgm:t>
    </dgm:pt>
    <dgm:pt modelId="{FD4B4F22-6F05-4662-8321-A10BAA34B37B}">
      <dgm:prSet/>
      <dgm:spPr/>
      <dgm:t>
        <a:bodyPr/>
        <a:lstStyle/>
        <a:p>
          <a:endParaRPr lang="en-US" b="1" dirty="0"/>
        </a:p>
        <a:p>
          <a:r>
            <a:rPr lang="ru-RU" b="1" dirty="0"/>
            <a:t>Сформулируйте проблему, используя выявленные ключевые слова</a:t>
          </a:r>
          <a:br>
            <a:rPr lang="ru-RU" b="1" dirty="0"/>
          </a:br>
          <a:endParaRPr lang="ru-RU" b="1" dirty="0"/>
        </a:p>
      </dgm:t>
    </dgm:pt>
    <dgm:pt modelId="{33750484-D560-409E-9206-B82C0A60998B}" type="parTrans" cxnId="{5FDF39E8-8868-4207-9997-1DC33E6BF976}">
      <dgm:prSet/>
      <dgm:spPr/>
      <dgm:t>
        <a:bodyPr/>
        <a:lstStyle/>
        <a:p>
          <a:endParaRPr lang="ru-RU"/>
        </a:p>
      </dgm:t>
    </dgm:pt>
    <dgm:pt modelId="{A1774F4B-56E0-4D94-8E0B-4BBF88B6959C}" type="sibTrans" cxnId="{5FDF39E8-8868-4207-9997-1DC33E6BF976}">
      <dgm:prSet/>
      <dgm:spPr/>
      <dgm:t>
        <a:bodyPr/>
        <a:lstStyle/>
        <a:p>
          <a:endParaRPr lang="ru-RU"/>
        </a:p>
      </dgm:t>
    </dgm:pt>
    <dgm:pt modelId="{74A9410B-7F4B-4D15-A3AA-DD3B167D81B9}" type="pres">
      <dgm:prSet presAssocID="{90EFA633-795E-4BF4-8A66-F5B0CCB806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860DD3-317D-4996-80D8-42EF39B68658}" type="pres">
      <dgm:prSet presAssocID="{3DCB2FC3-CDD5-480A-A494-0A81B72D25DD}" presName="vertFlow" presStyleCnt="0"/>
      <dgm:spPr/>
    </dgm:pt>
    <dgm:pt modelId="{A4C0F201-8AF3-4E53-AB0E-5D26337BEAA6}" type="pres">
      <dgm:prSet presAssocID="{3DCB2FC3-CDD5-480A-A494-0A81B72D25DD}" presName="header" presStyleLbl="node1" presStyleIdx="0" presStyleCnt="1"/>
      <dgm:spPr/>
      <dgm:t>
        <a:bodyPr/>
        <a:lstStyle/>
        <a:p>
          <a:endParaRPr lang="ru-RU"/>
        </a:p>
      </dgm:t>
    </dgm:pt>
    <dgm:pt modelId="{9D58BC5E-4F6B-479C-B55C-70991C17A1C5}" type="pres">
      <dgm:prSet presAssocID="{FE9A9B24-0CFD-4D2D-9C17-8FAE6F312645}" presName="parTrans" presStyleLbl="sibTrans2D1" presStyleIdx="0" presStyleCnt="3"/>
      <dgm:spPr/>
      <dgm:t>
        <a:bodyPr/>
        <a:lstStyle/>
        <a:p>
          <a:endParaRPr lang="ru-RU"/>
        </a:p>
      </dgm:t>
    </dgm:pt>
    <dgm:pt modelId="{DDC71681-1421-4E58-9217-B131688160E6}" type="pres">
      <dgm:prSet presAssocID="{9A617587-834E-4B7B-ACF2-8963D5F1D3E5}" presName="child" presStyleLbl="alignAccFollow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4FBA7-BEFE-49A8-9160-1C126B35448F}" type="pres">
      <dgm:prSet presAssocID="{DFEB6A3C-18D4-4101-B4FD-6300A29CD83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E3C2319-FE72-48D2-94C4-169090472583}" type="pres">
      <dgm:prSet presAssocID="{997E7CAF-8459-45AB-954A-E1FE897D0594}" presName="child" presStyleLbl="alignAccFollow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5F141-EFDB-4F3A-824E-CC42B797D313}" type="pres">
      <dgm:prSet presAssocID="{F5833F94-8766-48BB-AE33-81710347335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6FC2BA7-6A61-4476-9631-7B52452FABA9}" type="pres">
      <dgm:prSet presAssocID="{FD4B4F22-6F05-4662-8321-A10BAA34B37B}" presName="child" presStyleLbl="alignAccFollow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00149A-ECA0-4364-A75E-A2DFB0B4BE0D}" type="presOf" srcId="{9A617587-834E-4B7B-ACF2-8963D5F1D3E5}" destId="{DDC71681-1421-4E58-9217-B131688160E6}" srcOrd="0" destOrd="0" presId="urn:microsoft.com/office/officeart/2005/8/layout/lProcess1"/>
    <dgm:cxn modelId="{569179C6-78CA-4106-9278-C7822BBDE1F9}" type="presOf" srcId="{FE9A9B24-0CFD-4D2D-9C17-8FAE6F312645}" destId="{9D58BC5E-4F6B-479C-B55C-70991C17A1C5}" srcOrd="0" destOrd="0" presId="urn:microsoft.com/office/officeart/2005/8/layout/lProcess1"/>
    <dgm:cxn modelId="{942E969D-A8E2-4150-B1A0-DC1F3CE7C2C1}" type="presOf" srcId="{3DCB2FC3-CDD5-480A-A494-0A81B72D25DD}" destId="{A4C0F201-8AF3-4E53-AB0E-5D26337BEAA6}" srcOrd="0" destOrd="0" presId="urn:microsoft.com/office/officeart/2005/8/layout/lProcess1"/>
    <dgm:cxn modelId="{E2476C5C-C1D7-480A-B3FF-F52643710FB7}" type="presOf" srcId="{FD4B4F22-6F05-4662-8321-A10BAA34B37B}" destId="{E6FC2BA7-6A61-4476-9631-7B52452FABA9}" srcOrd="0" destOrd="0" presId="urn:microsoft.com/office/officeart/2005/8/layout/lProcess1"/>
    <dgm:cxn modelId="{FD1B78CE-8B0E-4757-88F4-446AA46B83A1}" srcId="{3DCB2FC3-CDD5-480A-A494-0A81B72D25DD}" destId="{9A617587-834E-4B7B-ACF2-8963D5F1D3E5}" srcOrd="0" destOrd="0" parTransId="{FE9A9B24-0CFD-4D2D-9C17-8FAE6F312645}" sibTransId="{DFEB6A3C-18D4-4101-B4FD-6300A29CD837}"/>
    <dgm:cxn modelId="{4B40053B-2E76-4948-8545-033DE9E594BE}" srcId="{90EFA633-795E-4BF4-8A66-F5B0CCB806E9}" destId="{3DCB2FC3-CDD5-480A-A494-0A81B72D25DD}" srcOrd="0" destOrd="0" parTransId="{D970C55F-DF69-448B-812A-6DFACA7940A6}" sibTransId="{4C8E4BF2-BE5F-4279-AA1C-BCDC25781A06}"/>
    <dgm:cxn modelId="{5FDF39E8-8868-4207-9997-1DC33E6BF976}" srcId="{3DCB2FC3-CDD5-480A-A494-0A81B72D25DD}" destId="{FD4B4F22-6F05-4662-8321-A10BAA34B37B}" srcOrd="2" destOrd="0" parTransId="{33750484-D560-409E-9206-B82C0A60998B}" sibTransId="{A1774F4B-56E0-4D94-8E0B-4BBF88B6959C}"/>
    <dgm:cxn modelId="{785D5687-2797-4043-86BA-2435BA9F5589}" type="presOf" srcId="{997E7CAF-8459-45AB-954A-E1FE897D0594}" destId="{7E3C2319-FE72-48D2-94C4-169090472583}" srcOrd="0" destOrd="0" presId="urn:microsoft.com/office/officeart/2005/8/layout/lProcess1"/>
    <dgm:cxn modelId="{495674A8-9B6E-465F-BE57-D91E7A9223E1}" type="presOf" srcId="{90EFA633-795E-4BF4-8A66-F5B0CCB806E9}" destId="{74A9410B-7F4B-4D15-A3AA-DD3B167D81B9}" srcOrd="0" destOrd="0" presId="urn:microsoft.com/office/officeart/2005/8/layout/lProcess1"/>
    <dgm:cxn modelId="{C5242C9C-99E6-4E4B-86AD-41068F3EA9CE}" type="presOf" srcId="{F5833F94-8766-48BB-AE33-81710347335E}" destId="{9545F141-EFDB-4F3A-824E-CC42B797D313}" srcOrd="0" destOrd="0" presId="urn:microsoft.com/office/officeart/2005/8/layout/lProcess1"/>
    <dgm:cxn modelId="{1F02B6B7-0820-4259-B7FA-B4E0D358969C}" type="presOf" srcId="{DFEB6A3C-18D4-4101-B4FD-6300A29CD837}" destId="{5974FBA7-BEFE-49A8-9160-1C126B35448F}" srcOrd="0" destOrd="0" presId="urn:microsoft.com/office/officeart/2005/8/layout/lProcess1"/>
    <dgm:cxn modelId="{B271DF99-4C22-4F7D-AD33-FD32DD49B39F}" srcId="{3DCB2FC3-CDD5-480A-A494-0A81B72D25DD}" destId="{997E7CAF-8459-45AB-954A-E1FE897D0594}" srcOrd="1" destOrd="0" parTransId="{A828DD9B-FD8C-4560-A22B-F3909A03492D}" sibTransId="{F5833F94-8766-48BB-AE33-81710347335E}"/>
    <dgm:cxn modelId="{E0C3C22D-A6C8-423F-8F01-C009E53D6E3D}" type="presParOf" srcId="{74A9410B-7F4B-4D15-A3AA-DD3B167D81B9}" destId="{13860DD3-317D-4996-80D8-42EF39B68658}" srcOrd="0" destOrd="0" presId="urn:microsoft.com/office/officeart/2005/8/layout/lProcess1"/>
    <dgm:cxn modelId="{515EE4F1-ABBA-4B05-81BE-584FF310E631}" type="presParOf" srcId="{13860DD3-317D-4996-80D8-42EF39B68658}" destId="{A4C0F201-8AF3-4E53-AB0E-5D26337BEAA6}" srcOrd="0" destOrd="0" presId="urn:microsoft.com/office/officeart/2005/8/layout/lProcess1"/>
    <dgm:cxn modelId="{057A114A-8379-4EEC-92E3-19727133492F}" type="presParOf" srcId="{13860DD3-317D-4996-80D8-42EF39B68658}" destId="{9D58BC5E-4F6B-479C-B55C-70991C17A1C5}" srcOrd="1" destOrd="0" presId="urn:microsoft.com/office/officeart/2005/8/layout/lProcess1"/>
    <dgm:cxn modelId="{80B3D442-38F5-4969-B6F5-09F9C80521A5}" type="presParOf" srcId="{13860DD3-317D-4996-80D8-42EF39B68658}" destId="{DDC71681-1421-4E58-9217-B131688160E6}" srcOrd="2" destOrd="0" presId="urn:microsoft.com/office/officeart/2005/8/layout/lProcess1"/>
    <dgm:cxn modelId="{20BCEEC2-02B8-4613-8A34-C356C9029B8F}" type="presParOf" srcId="{13860DD3-317D-4996-80D8-42EF39B68658}" destId="{5974FBA7-BEFE-49A8-9160-1C126B35448F}" srcOrd="3" destOrd="0" presId="urn:microsoft.com/office/officeart/2005/8/layout/lProcess1"/>
    <dgm:cxn modelId="{069A628D-79A2-4C32-91B8-D336101606B2}" type="presParOf" srcId="{13860DD3-317D-4996-80D8-42EF39B68658}" destId="{7E3C2319-FE72-48D2-94C4-169090472583}" srcOrd="4" destOrd="0" presId="urn:microsoft.com/office/officeart/2005/8/layout/lProcess1"/>
    <dgm:cxn modelId="{FE92318E-ECEA-462F-B36A-3AF46BE06618}" type="presParOf" srcId="{13860DD3-317D-4996-80D8-42EF39B68658}" destId="{9545F141-EFDB-4F3A-824E-CC42B797D313}" srcOrd="5" destOrd="0" presId="urn:microsoft.com/office/officeart/2005/8/layout/lProcess1"/>
    <dgm:cxn modelId="{EDCF6902-494D-46CC-AC8E-4EF2994FDDBB}" type="presParOf" srcId="{13860DD3-317D-4996-80D8-42EF39B68658}" destId="{E6FC2BA7-6A61-4476-9631-7B52452FABA9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213D65-7C48-44C2-B4F7-17946B81C44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DD86EEC-2EDF-46B9-B464-24CD0BA37D42}">
      <dgm:prSet phldrT="[Текст]"/>
      <dgm:spPr/>
      <dgm:t>
        <a:bodyPr/>
        <a:lstStyle/>
        <a:p>
          <a:r>
            <a:rPr lang="ru-RU" dirty="0"/>
            <a:t>Проблема</a:t>
          </a:r>
        </a:p>
      </dgm:t>
    </dgm:pt>
    <dgm:pt modelId="{1131C315-4349-4586-8241-505D713E36C6}" type="parTrans" cxnId="{5DA49CAB-ADFA-43DD-B6D5-5BAF349AC53A}">
      <dgm:prSet/>
      <dgm:spPr/>
      <dgm:t>
        <a:bodyPr/>
        <a:lstStyle/>
        <a:p>
          <a:endParaRPr lang="ru-RU"/>
        </a:p>
      </dgm:t>
    </dgm:pt>
    <dgm:pt modelId="{7932BA72-7730-456E-8923-36ABAD9F276C}" type="sibTrans" cxnId="{5DA49CAB-ADFA-43DD-B6D5-5BAF349AC53A}">
      <dgm:prSet/>
      <dgm:spPr/>
      <dgm:t>
        <a:bodyPr/>
        <a:lstStyle/>
        <a:p>
          <a:endParaRPr lang="ru-RU"/>
        </a:p>
      </dgm:t>
    </dgm:pt>
    <dgm:pt modelId="{73A7C615-3472-4C47-BC27-716035487521}">
      <dgm:prSet phldrT="[Текст]"/>
      <dgm:spPr/>
      <dgm:t>
        <a:bodyPr/>
        <a:lstStyle/>
        <a:p>
          <a:r>
            <a:rPr lang="ru-RU" dirty="0"/>
            <a:t>Комментарий</a:t>
          </a:r>
        </a:p>
      </dgm:t>
    </dgm:pt>
    <dgm:pt modelId="{EBE94A27-088B-432E-AFDA-3A466FCEF5B1}" type="parTrans" cxnId="{8D1361F2-C186-4B44-823C-A63A3A908396}">
      <dgm:prSet/>
      <dgm:spPr/>
      <dgm:t>
        <a:bodyPr/>
        <a:lstStyle/>
        <a:p>
          <a:endParaRPr lang="ru-RU"/>
        </a:p>
      </dgm:t>
    </dgm:pt>
    <dgm:pt modelId="{8C65F31E-C3BC-4D08-A0F0-1219F80EFC0C}" type="sibTrans" cxnId="{8D1361F2-C186-4B44-823C-A63A3A908396}">
      <dgm:prSet/>
      <dgm:spPr/>
      <dgm:t>
        <a:bodyPr/>
        <a:lstStyle/>
        <a:p>
          <a:endParaRPr lang="ru-RU"/>
        </a:p>
      </dgm:t>
    </dgm:pt>
    <dgm:pt modelId="{48198595-6403-4E37-9096-CE3B842F5BCD}">
      <dgm:prSet phldrT="[Текст]"/>
      <dgm:spPr/>
      <dgm:t>
        <a:bodyPr/>
        <a:lstStyle/>
        <a:p>
          <a:r>
            <a:rPr lang="ru-RU" dirty="0"/>
            <a:t>Позиция автора</a:t>
          </a:r>
        </a:p>
      </dgm:t>
    </dgm:pt>
    <dgm:pt modelId="{C1212B50-5352-4531-9BFE-73CFD4E67541}" type="parTrans" cxnId="{F6E4B4FD-8EC6-4B86-A259-A2FCD9704016}">
      <dgm:prSet/>
      <dgm:spPr/>
      <dgm:t>
        <a:bodyPr/>
        <a:lstStyle/>
        <a:p>
          <a:endParaRPr lang="ru-RU"/>
        </a:p>
      </dgm:t>
    </dgm:pt>
    <dgm:pt modelId="{65F38AF5-8FB6-43D7-9126-03334B0C8D6A}" type="sibTrans" cxnId="{F6E4B4FD-8EC6-4B86-A259-A2FCD9704016}">
      <dgm:prSet/>
      <dgm:spPr/>
      <dgm:t>
        <a:bodyPr/>
        <a:lstStyle/>
        <a:p>
          <a:endParaRPr lang="ru-RU"/>
        </a:p>
      </dgm:t>
    </dgm:pt>
    <dgm:pt modelId="{F13983E2-9699-428E-826F-237BC4D2E501}" type="pres">
      <dgm:prSet presAssocID="{19213D65-7C48-44C2-B4F7-17946B81C441}" presName="CompostProcess" presStyleCnt="0">
        <dgm:presLayoutVars>
          <dgm:dir/>
          <dgm:resizeHandles val="exact"/>
        </dgm:presLayoutVars>
      </dgm:prSet>
      <dgm:spPr/>
    </dgm:pt>
    <dgm:pt modelId="{6A88AE1E-B63B-4ABA-B43E-8587BE6C48A9}" type="pres">
      <dgm:prSet presAssocID="{19213D65-7C48-44C2-B4F7-17946B81C441}" presName="arrow" presStyleLbl="bgShp" presStyleIdx="0" presStyleCnt="1"/>
      <dgm:spPr/>
    </dgm:pt>
    <dgm:pt modelId="{11804232-9504-42A7-99F8-62553D9F35D1}" type="pres">
      <dgm:prSet presAssocID="{19213D65-7C48-44C2-B4F7-17946B81C441}" presName="linearProcess" presStyleCnt="0"/>
      <dgm:spPr/>
    </dgm:pt>
    <dgm:pt modelId="{0EF420F4-F976-4AE0-947A-BD524BFCE385}" type="pres">
      <dgm:prSet presAssocID="{3DD86EEC-2EDF-46B9-B464-24CD0BA37D4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D6716-9353-4986-BCDC-76B6E544476D}" type="pres">
      <dgm:prSet presAssocID="{7932BA72-7730-456E-8923-36ABAD9F276C}" presName="sibTrans" presStyleCnt="0"/>
      <dgm:spPr/>
    </dgm:pt>
    <dgm:pt modelId="{A99A17CF-D74D-49B2-86B5-094E403C6B8E}" type="pres">
      <dgm:prSet presAssocID="{73A7C615-3472-4C47-BC27-71603548752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DE1CF-CF8C-464F-9891-9AB7AE5FB457}" type="pres">
      <dgm:prSet presAssocID="{8C65F31E-C3BC-4D08-A0F0-1219F80EFC0C}" presName="sibTrans" presStyleCnt="0"/>
      <dgm:spPr/>
    </dgm:pt>
    <dgm:pt modelId="{C76D0425-4D70-4901-832C-4857A1FC361D}" type="pres">
      <dgm:prSet presAssocID="{48198595-6403-4E37-9096-CE3B842F5BC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C805D6-0DD2-4D44-AD35-2BFD3E9306C3}" type="presOf" srcId="{73A7C615-3472-4C47-BC27-716035487521}" destId="{A99A17CF-D74D-49B2-86B5-094E403C6B8E}" srcOrd="0" destOrd="0" presId="urn:microsoft.com/office/officeart/2005/8/layout/hProcess9"/>
    <dgm:cxn modelId="{8D1361F2-C186-4B44-823C-A63A3A908396}" srcId="{19213D65-7C48-44C2-B4F7-17946B81C441}" destId="{73A7C615-3472-4C47-BC27-716035487521}" srcOrd="1" destOrd="0" parTransId="{EBE94A27-088B-432E-AFDA-3A466FCEF5B1}" sibTransId="{8C65F31E-C3BC-4D08-A0F0-1219F80EFC0C}"/>
    <dgm:cxn modelId="{5DA49CAB-ADFA-43DD-B6D5-5BAF349AC53A}" srcId="{19213D65-7C48-44C2-B4F7-17946B81C441}" destId="{3DD86EEC-2EDF-46B9-B464-24CD0BA37D42}" srcOrd="0" destOrd="0" parTransId="{1131C315-4349-4586-8241-505D713E36C6}" sibTransId="{7932BA72-7730-456E-8923-36ABAD9F276C}"/>
    <dgm:cxn modelId="{0B4454CD-074F-470E-9D1F-D38A561D291D}" type="presOf" srcId="{3DD86EEC-2EDF-46B9-B464-24CD0BA37D42}" destId="{0EF420F4-F976-4AE0-947A-BD524BFCE385}" srcOrd="0" destOrd="0" presId="urn:microsoft.com/office/officeart/2005/8/layout/hProcess9"/>
    <dgm:cxn modelId="{F6E4B4FD-8EC6-4B86-A259-A2FCD9704016}" srcId="{19213D65-7C48-44C2-B4F7-17946B81C441}" destId="{48198595-6403-4E37-9096-CE3B842F5BCD}" srcOrd="2" destOrd="0" parTransId="{C1212B50-5352-4531-9BFE-73CFD4E67541}" sibTransId="{65F38AF5-8FB6-43D7-9126-03334B0C8D6A}"/>
    <dgm:cxn modelId="{96B9B764-02C0-44E4-8C30-CB4F618131F0}" type="presOf" srcId="{48198595-6403-4E37-9096-CE3B842F5BCD}" destId="{C76D0425-4D70-4901-832C-4857A1FC361D}" srcOrd="0" destOrd="0" presId="urn:microsoft.com/office/officeart/2005/8/layout/hProcess9"/>
    <dgm:cxn modelId="{1E28FCD0-F437-4F80-9DE8-189180C9BA6C}" type="presOf" srcId="{19213D65-7C48-44C2-B4F7-17946B81C441}" destId="{F13983E2-9699-428E-826F-237BC4D2E501}" srcOrd="0" destOrd="0" presId="urn:microsoft.com/office/officeart/2005/8/layout/hProcess9"/>
    <dgm:cxn modelId="{3D20836B-FD78-4E34-BD5C-FE471966621C}" type="presParOf" srcId="{F13983E2-9699-428E-826F-237BC4D2E501}" destId="{6A88AE1E-B63B-4ABA-B43E-8587BE6C48A9}" srcOrd="0" destOrd="0" presId="urn:microsoft.com/office/officeart/2005/8/layout/hProcess9"/>
    <dgm:cxn modelId="{77608F46-14B0-4EC3-BA10-9C799E698D8C}" type="presParOf" srcId="{F13983E2-9699-428E-826F-237BC4D2E501}" destId="{11804232-9504-42A7-99F8-62553D9F35D1}" srcOrd="1" destOrd="0" presId="urn:microsoft.com/office/officeart/2005/8/layout/hProcess9"/>
    <dgm:cxn modelId="{61B69898-12F7-4F8F-A00C-646ECED2D8B5}" type="presParOf" srcId="{11804232-9504-42A7-99F8-62553D9F35D1}" destId="{0EF420F4-F976-4AE0-947A-BD524BFCE385}" srcOrd="0" destOrd="0" presId="urn:microsoft.com/office/officeart/2005/8/layout/hProcess9"/>
    <dgm:cxn modelId="{0E49F8BC-F0F3-4ABA-BCB3-1F9C26518F7F}" type="presParOf" srcId="{11804232-9504-42A7-99F8-62553D9F35D1}" destId="{670D6716-9353-4986-BCDC-76B6E544476D}" srcOrd="1" destOrd="0" presId="urn:microsoft.com/office/officeart/2005/8/layout/hProcess9"/>
    <dgm:cxn modelId="{3076198A-4FF6-4F1A-88B4-DA2AEC2C6699}" type="presParOf" srcId="{11804232-9504-42A7-99F8-62553D9F35D1}" destId="{A99A17CF-D74D-49B2-86B5-094E403C6B8E}" srcOrd="2" destOrd="0" presId="urn:microsoft.com/office/officeart/2005/8/layout/hProcess9"/>
    <dgm:cxn modelId="{EEDAC457-F9EB-49FF-9716-BE30695DB245}" type="presParOf" srcId="{11804232-9504-42A7-99F8-62553D9F35D1}" destId="{64BDE1CF-CF8C-464F-9891-9AB7AE5FB457}" srcOrd="3" destOrd="0" presId="urn:microsoft.com/office/officeart/2005/8/layout/hProcess9"/>
    <dgm:cxn modelId="{0DB100A1-031C-4701-870A-8935610B0A42}" type="presParOf" srcId="{11804232-9504-42A7-99F8-62553D9F35D1}" destId="{C76D0425-4D70-4901-832C-4857A1FC361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662CE9-CDEB-4E35-AD5F-09D7FCAD278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D58B85-6A57-4539-A350-8EB24C20C661}">
      <dgm:prSet phldrT="[Текст]"/>
      <dgm:spPr/>
      <dgm:t>
        <a:bodyPr/>
        <a:lstStyle/>
        <a:p>
          <a:r>
            <a:rPr lang="ru-RU" b="1" dirty="0"/>
            <a:t>Типичные</a:t>
          </a:r>
        </a:p>
        <a:p>
          <a:r>
            <a:rPr lang="ru-RU" b="1" dirty="0"/>
            <a:t>ошибки комментирования</a:t>
          </a:r>
        </a:p>
      </dgm:t>
    </dgm:pt>
    <dgm:pt modelId="{0FF2D097-987A-4FAF-864F-3B397DF983B6}" type="parTrans" cxnId="{1ACD77F1-05B9-49F3-94E6-F9C3C4762FEC}">
      <dgm:prSet/>
      <dgm:spPr/>
      <dgm:t>
        <a:bodyPr/>
        <a:lstStyle/>
        <a:p>
          <a:endParaRPr lang="ru-RU"/>
        </a:p>
      </dgm:t>
    </dgm:pt>
    <dgm:pt modelId="{6A23D44F-DB85-4486-886C-CDA45FA77706}" type="sibTrans" cxnId="{1ACD77F1-05B9-49F3-94E6-F9C3C4762FEC}">
      <dgm:prSet/>
      <dgm:spPr/>
      <dgm:t>
        <a:bodyPr/>
        <a:lstStyle/>
        <a:p>
          <a:endParaRPr lang="ru-RU"/>
        </a:p>
      </dgm:t>
    </dgm:pt>
    <dgm:pt modelId="{40DA7C4B-F959-4798-AC14-C1B778A6DBA6}">
      <dgm:prSet phldrT="[Текст]"/>
      <dgm:spPr/>
      <dgm:t>
        <a:bodyPr/>
        <a:lstStyle/>
        <a:p>
          <a:r>
            <a:rPr lang="ru-RU" dirty="0"/>
            <a:t>Комментарий </a:t>
          </a:r>
          <a:endParaRPr lang="en-US" dirty="0"/>
        </a:p>
        <a:p>
          <a:r>
            <a:rPr lang="ru-RU" dirty="0"/>
            <a:t>не опирается </a:t>
          </a:r>
          <a:endParaRPr lang="en-US" dirty="0"/>
        </a:p>
        <a:p>
          <a:r>
            <a:rPr lang="ru-RU" dirty="0"/>
            <a:t>на текст</a:t>
          </a:r>
        </a:p>
      </dgm:t>
    </dgm:pt>
    <dgm:pt modelId="{E841DB67-9F9F-4EE6-865C-DB645B068E12}" type="parTrans" cxnId="{032DD2FC-A2B2-408C-AE1D-364EFCFBCC2D}">
      <dgm:prSet/>
      <dgm:spPr/>
      <dgm:t>
        <a:bodyPr/>
        <a:lstStyle/>
        <a:p>
          <a:endParaRPr lang="ru-RU"/>
        </a:p>
      </dgm:t>
    </dgm:pt>
    <dgm:pt modelId="{BBA7DC4A-46D5-4B51-9396-8A67B61D5315}" type="sibTrans" cxnId="{032DD2FC-A2B2-408C-AE1D-364EFCFBCC2D}">
      <dgm:prSet/>
      <dgm:spPr/>
      <dgm:t>
        <a:bodyPr/>
        <a:lstStyle/>
        <a:p>
          <a:endParaRPr lang="ru-RU"/>
        </a:p>
      </dgm:t>
    </dgm:pt>
    <dgm:pt modelId="{DAB8E701-C476-4470-A1F2-E3D6382FC3C3}">
      <dgm:prSet phldrT="[Текст]"/>
      <dgm:spPr/>
      <dgm:t>
        <a:bodyPr/>
        <a:lstStyle/>
        <a:p>
          <a:r>
            <a:rPr lang="ru-RU" dirty="0"/>
            <a:t>Комментарий подменяется пересказом или цитированием</a:t>
          </a:r>
        </a:p>
      </dgm:t>
    </dgm:pt>
    <dgm:pt modelId="{F98E8A36-3450-4158-B238-C3E737C0EF39}" type="parTrans" cxnId="{F0314679-55D6-4838-9E12-5FCDE913817A}">
      <dgm:prSet/>
      <dgm:spPr/>
      <dgm:t>
        <a:bodyPr/>
        <a:lstStyle/>
        <a:p>
          <a:endParaRPr lang="ru-RU"/>
        </a:p>
      </dgm:t>
    </dgm:pt>
    <dgm:pt modelId="{C18E175C-539B-4525-8E02-66E3880DC853}" type="sibTrans" cxnId="{F0314679-55D6-4838-9E12-5FCDE913817A}">
      <dgm:prSet/>
      <dgm:spPr/>
      <dgm:t>
        <a:bodyPr/>
        <a:lstStyle/>
        <a:p>
          <a:endParaRPr lang="ru-RU"/>
        </a:p>
      </dgm:t>
    </dgm:pt>
    <dgm:pt modelId="{A54EE4A5-BB37-476F-A1BF-672CA8A29B3D}">
      <dgm:prSet/>
      <dgm:spPr/>
      <dgm:t>
        <a:bodyPr/>
        <a:lstStyle/>
        <a:p>
          <a:r>
            <a:rPr lang="ru-RU" dirty="0"/>
            <a:t>«Имитация» комментария</a:t>
          </a:r>
        </a:p>
      </dgm:t>
    </dgm:pt>
    <dgm:pt modelId="{3CF60D0D-F61F-41A6-B42F-D803847A9535}" type="parTrans" cxnId="{6AAE88F2-3731-49EC-B4CF-C6061B87C449}">
      <dgm:prSet/>
      <dgm:spPr/>
      <dgm:t>
        <a:bodyPr/>
        <a:lstStyle/>
        <a:p>
          <a:endParaRPr lang="ru-RU"/>
        </a:p>
      </dgm:t>
    </dgm:pt>
    <dgm:pt modelId="{6CC14998-BDB7-4B7A-9214-98D428951AD2}" type="sibTrans" cxnId="{6AAE88F2-3731-49EC-B4CF-C6061B87C449}">
      <dgm:prSet/>
      <dgm:spPr/>
      <dgm:t>
        <a:bodyPr/>
        <a:lstStyle/>
        <a:p>
          <a:endParaRPr lang="ru-RU"/>
        </a:p>
      </dgm:t>
    </dgm:pt>
    <dgm:pt modelId="{69986416-411E-4E24-8679-52054DE818CA}">
      <dgm:prSet/>
      <dgm:spPr/>
      <dgm:t>
        <a:bodyPr/>
        <a:lstStyle/>
        <a:p>
          <a:r>
            <a:rPr lang="ru-RU" dirty="0"/>
            <a:t>Комментарий </a:t>
          </a:r>
          <a:endParaRPr lang="en-US" dirty="0"/>
        </a:p>
        <a:p>
          <a:r>
            <a:rPr lang="ru-RU" dirty="0"/>
            <a:t>не соответствует проблеме</a:t>
          </a:r>
        </a:p>
      </dgm:t>
    </dgm:pt>
    <dgm:pt modelId="{580F7309-EBFA-44B5-84D7-CE9AFFC8129E}" type="parTrans" cxnId="{F3997BB7-7C6B-4B11-98B8-056C3EC0290E}">
      <dgm:prSet/>
      <dgm:spPr/>
      <dgm:t>
        <a:bodyPr/>
        <a:lstStyle/>
        <a:p>
          <a:endParaRPr lang="ru-RU"/>
        </a:p>
      </dgm:t>
    </dgm:pt>
    <dgm:pt modelId="{1C92E2A2-FC15-44DC-9504-ECAEF9A86742}" type="sibTrans" cxnId="{F3997BB7-7C6B-4B11-98B8-056C3EC0290E}">
      <dgm:prSet/>
      <dgm:spPr/>
      <dgm:t>
        <a:bodyPr/>
        <a:lstStyle/>
        <a:p>
          <a:endParaRPr lang="ru-RU"/>
        </a:p>
      </dgm:t>
    </dgm:pt>
    <dgm:pt modelId="{14FBA758-4B5D-47E3-9715-72D142697524}" type="pres">
      <dgm:prSet presAssocID="{FB662CE9-CDEB-4E35-AD5F-09D7FCAD27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1F1CBB-A973-43F6-B66B-36AA51CD36A9}" type="pres">
      <dgm:prSet presAssocID="{6CD58B85-6A57-4539-A350-8EB24C20C661}" presName="hierRoot1" presStyleCnt="0"/>
      <dgm:spPr/>
    </dgm:pt>
    <dgm:pt modelId="{D381B539-ECE4-412A-90F8-5BD652A650CF}" type="pres">
      <dgm:prSet presAssocID="{6CD58B85-6A57-4539-A350-8EB24C20C661}" presName="composite" presStyleCnt="0"/>
      <dgm:spPr/>
    </dgm:pt>
    <dgm:pt modelId="{E92792D7-4FB9-42E0-8D04-6DE3C9EB5BBC}" type="pres">
      <dgm:prSet presAssocID="{6CD58B85-6A57-4539-A350-8EB24C20C661}" presName="background" presStyleLbl="node0" presStyleIdx="0" presStyleCnt="1"/>
      <dgm:spPr/>
    </dgm:pt>
    <dgm:pt modelId="{C34496B4-A8A7-4FC6-A396-F4114C38C922}" type="pres">
      <dgm:prSet presAssocID="{6CD58B85-6A57-4539-A350-8EB24C20C66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5D7F8E-14EF-47A3-B99F-6F5EF1E47DD3}" type="pres">
      <dgm:prSet presAssocID="{6CD58B85-6A57-4539-A350-8EB24C20C661}" presName="hierChild2" presStyleCnt="0"/>
      <dgm:spPr/>
    </dgm:pt>
    <dgm:pt modelId="{1268E4E7-31D5-4A09-8ABF-655FB723AAD2}" type="pres">
      <dgm:prSet presAssocID="{E841DB67-9F9F-4EE6-865C-DB645B068E12}" presName="Name10" presStyleLbl="parChTrans1D2" presStyleIdx="0" presStyleCnt="4"/>
      <dgm:spPr/>
      <dgm:t>
        <a:bodyPr/>
        <a:lstStyle/>
        <a:p>
          <a:endParaRPr lang="ru-RU"/>
        </a:p>
      </dgm:t>
    </dgm:pt>
    <dgm:pt modelId="{DA860FA8-76F8-41CA-858F-5160D82BFC4C}" type="pres">
      <dgm:prSet presAssocID="{40DA7C4B-F959-4798-AC14-C1B778A6DBA6}" presName="hierRoot2" presStyleCnt="0"/>
      <dgm:spPr/>
    </dgm:pt>
    <dgm:pt modelId="{F21BFAB3-EBCE-4142-9C09-98F028981DD9}" type="pres">
      <dgm:prSet presAssocID="{40DA7C4B-F959-4798-AC14-C1B778A6DBA6}" presName="composite2" presStyleCnt="0"/>
      <dgm:spPr/>
    </dgm:pt>
    <dgm:pt modelId="{A9E7EF6B-E1CA-4BE7-B0A7-26DC4469BB91}" type="pres">
      <dgm:prSet presAssocID="{40DA7C4B-F959-4798-AC14-C1B778A6DBA6}" presName="background2" presStyleLbl="node2" presStyleIdx="0" presStyleCnt="4"/>
      <dgm:spPr/>
    </dgm:pt>
    <dgm:pt modelId="{7FB6B4CF-EDC4-4FA2-B6D8-72B077839FD0}" type="pres">
      <dgm:prSet presAssocID="{40DA7C4B-F959-4798-AC14-C1B778A6DBA6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CB1E95-B471-4EB5-BD9E-1893E7BF6838}" type="pres">
      <dgm:prSet presAssocID="{40DA7C4B-F959-4798-AC14-C1B778A6DBA6}" presName="hierChild3" presStyleCnt="0"/>
      <dgm:spPr/>
    </dgm:pt>
    <dgm:pt modelId="{C13370C2-81A4-455C-86B2-883A31EEA60C}" type="pres">
      <dgm:prSet presAssocID="{F98E8A36-3450-4158-B238-C3E737C0EF39}" presName="Name10" presStyleLbl="parChTrans1D2" presStyleIdx="1" presStyleCnt="4"/>
      <dgm:spPr/>
      <dgm:t>
        <a:bodyPr/>
        <a:lstStyle/>
        <a:p>
          <a:endParaRPr lang="ru-RU"/>
        </a:p>
      </dgm:t>
    </dgm:pt>
    <dgm:pt modelId="{B1F93398-DC33-4DF6-800F-A6A534E58AE7}" type="pres">
      <dgm:prSet presAssocID="{DAB8E701-C476-4470-A1F2-E3D6382FC3C3}" presName="hierRoot2" presStyleCnt="0"/>
      <dgm:spPr/>
    </dgm:pt>
    <dgm:pt modelId="{7EAB5897-F05A-49B5-B8F3-4B37E26AC736}" type="pres">
      <dgm:prSet presAssocID="{DAB8E701-C476-4470-A1F2-E3D6382FC3C3}" presName="composite2" presStyleCnt="0"/>
      <dgm:spPr/>
    </dgm:pt>
    <dgm:pt modelId="{9AA4DBEB-834A-415F-B987-9D257F85B621}" type="pres">
      <dgm:prSet presAssocID="{DAB8E701-C476-4470-A1F2-E3D6382FC3C3}" presName="background2" presStyleLbl="node2" presStyleIdx="1" presStyleCnt="4"/>
      <dgm:spPr/>
    </dgm:pt>
    <dgm:pt modelId="{AFFF0898-F7B2-4627-AB50-039AEF0C0370}" type="pres">
      <dgm:prSet presAssocID="{DAB8E701-C476-4470-A1F2-E3D6382FC3C3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7EB2A9-620F-490E-9FD1-AAC426127438}" type="pres">
      <dgm:prSet presAssocID="{DAB8E701-C476-4470-A1F2-E3D6382FC3C3}" presName="hierChild3" presStyleCnt="0"/>
      <dgm:spPr/>
    </dgm:pt>
    <dgm:pt modelId="{C7984A4E-701B-4ACF-BBCB-BBD8E0328CB5}" type="pres">
      <dgm:prSet presAssocID="{3CF60D0D-F61F-41A6-B42F-D803847A9535}" presName="Name10" presStyleLbl="parChTrans1D2" presStyleIdx="2" presStyleCnt="4"/>
      <dgm:spPr/>
      <dgm:t>
        <a:bodyPr/>
        <a:lstStyle/>
        <a:p>
          <a:endParaRPr lang="ru-RU"/>
        </a:p>
      </dgm:t>
    </dgm:pt>
    <dgm:pt modelId="{C74F28D4-E10F-46B0-86DF-EB6902C1EB69}" type="pres">
      <dgm:prSet presAssocID="{A54EE4A5-BB37-476F-A1BF-672CA8A29B3D}" presName="hierRoot2" presStyleCnt="0"/>
      <dgm:spPr/>
    </dgm:pt>
    <dgm:pt modelId="{F150E2B3-CFA0-46B7-A20A-7BB17723ACD5}" type="pres">
      <dgm:prSet presAssocID="{A54EE4A5-BB37-476F-A1BF-672CA8A29B3D}" presName="composite2" presStyleCnt="0"/>
      <dgm:spPr/>
    </dgm:pt>
    <dgm:pt modelId="{D43DCD8C-2A96-4F09-9C72-53452A3687EF}" type="pres">
      <dgm:prSet presAssocID="{A54EE4A5-BB37-476F-A1BF-672CA8A29B3D}" presName="background2" presStyleLbl="node2" presStyleIdx="2" presStyleCnt="4"/>
      <dgm:spPr/>
    </dgm:pt>
    <dgm:pt modelId="{4498F395-7807-4E14-B05C-19D8E8E175F4}" type="pres">
      <dgm:prSet presAssocID="{A54EE4A5-BB37-476F-A1BF-672CA8A29B3D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92E401-875A-40EF-8486-B03FF980DE3C}" type="pres">
      <dgm:prSet presAssocID="{A54EE4A5-BB37-476F-A1BF-672CA8A29B3D}" presName="hierChild3" presStyleCnt="0"/>
      <dgm:spPr/>
    </dgm:pt>
    <dgm:pt modelId="{BB6FED61-BB9C-429D-8903-72F113E2EEE5}" type="pres">
      <dgm:prSet presAssocID="{580F7309-EBFA-44B5-84D7-CE9AFFC8129E}" presName="Name10" presStyleLbl="parChTrans1D2" presStyleIdx="3" presStyleCnt="4"/>
      <dgm:spPr/>
      <dgm:t>
        <a:bodyPr/>
        <a:lstStyle/>
        <a:p>
          <a:endParaRPr lang="ru-RU"/>
        </a:p>
      </dgm:t>
    </dgm:pt>
    <dgm:pt modelId="{D85560D0-331C-4550-BE92-7C01A6F486BA}" type="pres">
      <dgm:prSet presAssocID="{69986416-411E-4E24-8679-52054DE818CA}" presName="hierRoot2" presStyleCnt="0"/>
      <dgm:spPr/>
    </dgm:pt>
    <dgm:pt modelId="{9C472224-2C07-4763-88CB-948C49712635}" type="pres">
      <dgm:prSet presAssocID="{69986416-411E-4E24-8679-52054DE818CA}" presName="composite2" presStyleCnt="0"/>
      <dgm:spPr/>
    </dgm:pt>
    <dgm:pt modelId="{B0FC7468-8CCC-4BA4-A8A6-05FED1DE96A1}" type="pres">
      <dgm:prSet presAssocID="{69986416-411E-4E24-8679-52054DE818CA}" presName="background2" presStyleLbl="node2" presStyleIdx="3" presStyleCnt="4"/>
      <dgm:spPr/>
    </dgm:pt>
    <dgm:pt modelId="{D2618651-15AB-4E9B-A765-DD59B1738177}" type="pres">
      <dgm:prSet presAssocID="{69986416-411E-4E24-8679-52054DE818CA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D99D37-FF9D-4A34-B246-C6C483D43665}" type="pres">
      <dgm:prSet presAssocID="{69986416-411E-4E24-8679-52054DE818CA}" presName="hierChild3" presStyleCnt="0"/>
      <dgm:spPr/>
    </dgm:pt>
  </dgm:ptLst>
  <dgm:cxnLst>
    <dgm:cxn modelId="{56C8B1E0-9269-4C21-B12F-17F87BF280B2}" type="presOf" srcId="{580F7309-EBFA-44B5-84D7-CE9AFFC8129E}" destId="{BB6FED61-BB9C-429D-8903-72F113E2EEE5}" srcOrd="0" destOrd="0" presId="urn:microsoft.com/office/officeart/2005/8/layout/hierarchy1"/>
    <dgm:cxn modelId="{85A11468-C1E2-451B-AC9F-6BA13345C21A}" type="presOf" srcId="{3CF60D0D-F61F-41A6-B42F-D803847A9535}" destId="{C7984A4E-701B-4ACF-BBCB-BBD8E0328CB5}" srcOrd="0" destOrd="0" presId="urn:microsoft.com/office/officeart/2005/8/layout/hierarchy1"/>
    <dgm:cxn modelId="{1ACD77F1-05B9-49F3-94E6-F9C3C4762FEC}" srcId="{FB662CE9-CDEB-4E35-AD5F-09D7FCAD278C}" destId="{6CD58B85-6A57-4539-A350-8EB24C20C661}" srcOrd="0" destOrd="0" parTransId="{0FF2D097-987A-4FAF-864F-3B397DF983B6}" sibTransId="{6A23D44F-DB85-4486-886C-CDA45FA77706}"/>
    <dgm:cxn modelId="{F0314679-55D6-4838-9E12-5FCDE913817A}" srcId="{6CD58B85-6A57-4539-A350-8EB24C20C661}" destId="{DAB8E701-C476-4470-A1F2-E3D6382FC3C3}" srcOrd="1" destOrd="0" parTransId="{F98E8A36-3450-4158-B238-C3E737C0EF39}" sibTransId="{C18E175C-539B-4525-8E02-66E3880DC853}"/>
    <dgm:cxn modelId="{AAE12C8A-C9C2-4886-9002-B4C3F7043757}" type="presOf" srcId="{6CD58B85-6A57-4539-A350-8EB24C20C661}" destId="{C34496B4-A8A7-4FC6-A396-F4114C38C922}" srcOrd="0" destOrd="0" presId="urn:microsoft.com/office/officeart/2005/8/layout/hierarchy1"/>
    <dgm:cxn modelId="{F45851E6-2E3F-4855-8B78-E566991D06F8}" type="presOf" srcId="{DAB8E701-C476-4470-A1F2-E3D6382FC3C3}" destId="{AFFF0898-F7B2-4627-AB50-039AEF0C0370}" srcOrd="0" destOrd="0" presId="urn:microsoft.com/office/officeart/2005/8/layout/hierarchy1"/>
    <dgm:cxn modelId="{C90DE43D-698F-4B1D-858D-0FFD4D75EB41}" type="presOf" srcId="{E841DB67-9F9F-4EE6-865C-DB645B068E12}" destId="{1268E4E7-31D5-4A09-8ABF-655FB723AAD2}" srcOrd="0" destOrd="0" presId="urn:microsoft.com/office/officeart/2005/8/layout/hierarchy1"/>
    <dgm:cxn modelId="{539B8BF3-4C31-4663-9506-F389EBF91622}" type="presOf" srcId="{40DA7C4B-F959-4798-AC14-C1B778A6DBA6}" destId="{7FB6B4CF-EDC4-4FA2-B6D8-72B077839FD0}" srcOrd="0" destOrd="0" presId="urn:microsoft.com/office/officeart/2005/8/layout/hierarchy1"/>
    <dgm:cxn modelId="{032DD2FC-A2B2-408C-AE1D-364EFCFBCC2D}" srcId="{6CD58B85-6A57-4539-A350-8EB24C20C661}" destId="{40DA7C4B-F959-4798-AC14-C1B778A6DBA6}" srcOrd="0" destOrd="0" parTransId="{E841DB67-9F9F-4EE6-865C-DB645B068E12}" sibTransId="{BBA7DC4A-46D5-4B51-9396-8A67B61D5315}"/>
    <dgm:cxn modelId="{F3997BB7-7C6B-4B11-98B8-056C3EC0290E}" srcId="{6CD58B85-6A57-4539-A350-8EB24C20C661}" destId="{69986416-411E-4E24-8679-52054DE818CA}" srcOrd="3" destOrd="0" parTransId="{580F7309-EBFA-44B5-84D7-CE9AFFC8129E}" sibTransId="{1C92E2A2-FC15-44DC-9504-ECAEF9A86742}"/>
    <dgm:cxn modelId="{5AF20C0A-6C39-4298-8E90-1A0D8ADD2AAF}" type="presOf" srcId="{69986416-411E-4E24-8679-52054DE818CA}" destId="{D2618651-15AB-4E9B-A765-DD59B1738177}" srcOrd="0" destOrd="0" presId="urn:microsoft.com/office/officeart/2005/8/layout/hierarchy1"/>
    <dgm:cxn modelId="{C08247B5-0577-4784-9200-4AFF62C0E449}" type="presOf" srcId="{A54EE4A5-BB37-476F-A1BF-672CA8A29B3D}" destId="{4498F395-7807-4E14-B05C-19D8E8E175F4}" srcOrd="0" destOrd="0" presId="urn:microsoft.com/office/officeart/2005/8/layout/hierarchy1"/>
    <dgm:cxn modelId="{972241FA-D241-4B32-9EA9-47C5D3F2A856}" type="presOf" srcId="{FB662CE9-CDEB-4E35-AD5F-09D7FCAD278C}" destId="{14FBA758-4B5D-47E3-9715-72D142697524}" srcOrd="0" destOrd="0" presId="urn:microsoft.com/office/officeart/2005/8/layout/hierarchy1"/>
    <dgm:cxn modelId="{6AAE88F2-3731-49EC-B4CF-C6061B87C449}" srcId="{6CD58B85-6A57-4539-A350-8EB24C20C661}" destId="{A54EE4A5-BB37-476F-A1BF-672CA8A29B3D}" srcOrd="2" destOrd="0" parTransId="{3CF60D0D-F61F-41A6-B42F-D803847A9535}" sibTransId="{6CC14998-BDB7-4B7A-9214-98D428951AD2}"/>
    <dgm:cxn modelId="{C466CDEA-81F7-4669-AC9E-DF16A723FE6C}" type="presOf" srcId="{F98E8A36-3450-4158-B238-C3E737C0EF39}" destId="{C13370C2-81A4-455C-86B2-883A31EEA60C}" srcOrd="0" destOrd="0" presId="urn:microsoft.com/office/officeart/2005/8/layout/hierarchy1"/>
    <dgm:cxn modelId="{338F24B8-41E9-4631-8372-DB690B69E9F1}" type="presParOf" srcId="{14FBA758-4B5D-47E3-9715-72D142697524}" destId="{6B1F1CBB-A973-43F6-B66B-36AA51CD36A9}" srcOrd="0" destOrd="0" presId="urn:microsoft.com/office/officeart/2005/8/layout/hierarchy1"/>
    <dgm:cxn modelId="{CC15B44D-C1C2-4036-8325-927F405364CD}" type="presParOf" srcId="{6B1F1CBB-A973-43F6-B66B-36AA51CD36A9}" destId="{D381B539-ECE4-412A-90F8-5BD652A650CF}" srcOrd="0" destOrd="0" presId="urn:microsoft.com/office/officeart/2005/8/layout/hierarchy1"/>
    <dgm:cxn modelId="{E37F4BD6-063A-4EE3-8C2E-C2A25BECCE66}" type="presParOf" srcId="{D381B539-ECE4-412A-90F8-5BD652A650CF}" destId="{E92792D7-4FB9-42E0-8D04-6DE3C9EB5BBC}" srcOrd="0" destOrd="0" presId="urn:microsoft.com/office/officeart/2005/8/layout/hierarchy1"/>
    <dgm:cxn modelId="{78D97999-47FF-4937-B71F-2502E9B66C46}" type="presParOf" srcId="{D381B539-ECE4-412A-90F8-5BD652A650CF}" destId="{C34496B4-A8A7-4FC6-A396-F4114C38C922}" srcOrd="1" destOrd="0" presId="urn:microsoft.com/office/officeart/2005/8/layout/hierarchy1"/>
    <dgm:cxn modelId="{88F6372B-3436-40B2-86C7-7245A585E0D4}" type="presParOf" srcId="{6B1F1CBB-A973-43F6-B66B-36AA51CD36A9}" destId="{6F5D7F8E-14EF-47A3-B99F-6F5EF1E47DD3}" srcOrd="1" destOrd="0" presId="urn:microsoft.com/office/officeart/2005/8/layout/hierarchy1"/>
    <dgm:cxn modelId="{8D3B2CDC-0C11-47D7-8221-BBB67BBE82D0}" type="presParOf" srcId="{6F5D7F8E-14EF-47A3-B99F-6F5EF1E47DD3}" destId="{1268E4E7-31D5-4A09-8ABF-655FB723AAD2}" srcOrd="0" destOrd="0" presId="urn:microsoft.com/office/officeart/2005/8/layout/hierarchy1"/>
    <dgm:cxn modelId="{935F63BB-0040-4AB0-9ECA-38CC3B1FBEC1}" type="presParOf" srcId="{6F5D7F8E-14EF-47A3-B99F-6F5EF1E47DD3}" destId="{DA860FA8-76F8-41CA-858F-5160D82BFC4C}" srcOrd="1" destOrd="0" presId="urn:microsoft.com/office/officeart/2005/8/layout/hierarchy1"/>
    <dgm:cxn modelId="{D2514BBC-292B-42BD-BD30-52C5358A2997}" type="presParOf" srcId="{DA860FA8-76F8-41CA-858F-5160D82BFC4C}" destId="{F21BFAB3-EBCE-4142-9C09-98F028981DD9}" srcOrd="0" destOrd="0" presId="urn:microsoft.com/office/officeart/2005/8/layout/hierarchy1"/>
    <dgm:cxn modelId="{0CA9FAD6-1349-4DEB-BE8A-B513EDECD045}" type="presParOf" srcId="{F21BFAB3-EBCE-4142-9C09-98F028981DD9}" destId="{A9E7EF6B-E1CA-4BE7-B0A7-26DC4469BB91}" srcOrd="0" destOrd="0" presId="urn:microsoft.com/office/officeart/2005/8/layout/hierarchy1"/>
    <dgm:cxn modelId="{9C0B0031-A1EA-4897-8369-530DB1DBB00F}" type="presParOf" srcId="{F21BFAB3-EBCE-4142-9C09-98F028981DD9}" destId="{7FB6B4CF-EDC4-4FA2-B6D8-72B077839FD0}" srcOrd="1" destOrd="0" presId="urn:microsoft.com/office/officeart/2005/8/layout/hierarchy1"/>
    <dgm:cxn modelId="{78AF908B-B8AC-4774-AE35-74890281018D}" type="presParOf" srcId="{DA860FA8-76F8-41CA-858F-5160D82BFC4C}" destId="{45CB1E95-B471-4EB5-BD9E-1893E7BF6838}" srcOrd="1" destOrd="0" presId="urn:microsoft.com/office/officeart/2005/8/layout/hierarchy1"/>
    <dgm:cxn modelId="{F5CEC396-483D-4A19-9206-9C9E778348F5}" type="presParOf" srcId="{6F5D7F8E-14EF-47A3-B99F-6F5EF1E47DD3}" destId="{C13370C2-81A4-455C-86B2-883A31EEA60C}" srcOrd="2" destOrd="0" presId="urn:microsoft.com/office/officeart/2005/8/layout/hierarchy1"/>
    <dgm:cxn modelId="{28298C71-0E0E-494A-A269-249EDEF776DC}" type="presParOf" srcId="{6F5D7F8E-14EF-47A3-B99F-6F5EF1E47DD3}" destId="{B1F93398-DC33-4DF6-800F-A6A534E58AE7}" srcOrd="3" destOrd="0" presId="urn:microsoft.com/office/officeart/2005/8/layout/hierarchy1"/>
    <dgm:cxn modelId="{CB603DEC-BEAF-4DB6-B312-5CC05379E3DB}" type="presParOf" srcId="{B1F93398-DC33-4DF6-800F-A6A534E58AE7}" destId="{7EAB5897-F05A-49B5-B8F3-4B37E26AC736}" srcOrd="0" destOrd="0" presId="urn:microsoft.com/office/officeart/2005/8/layout/hierarchy1"/>
    <dgm:cxn modelId="{AA8962AD-E641-4E6C-9391-9C745D5FD816}" type="presParOf" srcId="{7EAB5897-F05A-49B5-B8F3-4B37E26AC736}" destId="{9AA4DBEB-834A-415F-B987-9D257F85B621}" srcOrd="0" destOrd="0" presId="urn:microsoft.com/office/officeart/2005/8/layout/hierarchy1"/>
    <dgm:cxn modelId="{2C649B3B-9674-450D-9D59-8E07BB2A266A}" type="presParOf" srcId="{7EAB5897-F05A-49B5-B8F3-4B37E26AC736}" destId="{AFFF0898-F7B2-4627-AB50-039AEF0C0370}" srcOrd="1" destOrd="0" presId="urn:microsoft.com/office/officeart/2005/8/layout/hierarchy1"/>
    <dgm:cxn modelId="{403F52A2-C32B-4323-8678-0BCEFC23AA6B}" type="presParOf" srcId="{B1F93398-DC33-4DF6-800F-A6A534E58AE7}" destId="{437EB2A9-620F-490E-9FD1-AAC426127438}" srcOrd="1" destOrd="0" presId="urn:microsoft.com/office/officeart/2005/8/layout/hierarchy1"/>
    <dgm:cxn modelId="{14E0C544-000B-4540-9499-707A1FEF5254}" type="presParOf" srcId="{6F5D7F8E-14EF-47A3-B99F-6F5EF1E47DD3}" destId="{C7984A4E-701B-4ACF-BBCB-BBD8E0328CB5}" srcOrd="4" destOrd="0" presId="urn:microsoft.com/office/officeart/2005/8/layout/hierarchy1"/>
    <dgm:cxn modelId="{FED39969-D431-486C-BBE6-5E2EE750F432}" type="presParOf" srcId="{6F5D7F8E-14EF-47A3-B99F-6F5EF1E47DD3}" destId="{C74F28D4-E10F-46B0-86DF-EB6902C1EB69}" srcOrd="5" destOrd="0" presId="urn:microsoft.com/office/officeart/2005/8/layout/hierarchy1"/>
    <dgm:cxn modelId="{8C83686A-8FB8-45DF-B61B-8D73B2C9B83E}" type="presParOf" srcId="{C74F28D4-E10F-46B0-86DF-EB6902C1EB69}" destId="{F150E2B3-CFA0-46B7-A20A-7BB17723ACD5}" srcOrd="0" destOrd="0" presId="urn:microsoft.com/office/officeart/2005/8/layout/hierarchy1"/>
    <dgm:cxn modelId="{7172C9D7-4E85-40D4-8B52-D0FEE8D93B20}" type="presParOf" srcId="{F150E2B3-CFA0-46B7-A20A-7BB17723ACD5}" destId="{D43DCD8C-2A96-4F09-9C72-53452A3687EF}" srcOrd="0" destOrd="0" presId="urn:microsoft.com/office/officeart/2005/8/layout/hierarchy1"/>
    <dgm:cxn modelId="{9B725E74-7171-46CE-890C-C5017D249260}" type="presParOf" srcId="{F150E2B3-CFA0-46B7-A20A-7BB17723ACD5}" destId="{4498F395-7807-4E14-B05C-19D8E8E175F4}" srcOrd="1" destOrd="0" presId="urn:microsoft.com/office/officeart/2005/8/layout/hierarchy1"/>
    <dgm:cxn modelId="{DE24C818-E57A-4441-AB63-8EFF00F5A7D1}" type="presParOf" srcId="{C74F28D4-E10F-46B0-86DF-EB6902C1EB69}" destId="{6C92E401-875A-40EF-8486-B03FF980DE3C}" srcOrd="1" destOrd="0" presId="urn:microsoft.com/office/officeart/2005/8/layout/hierarchy1"/>
    <dgm:cxn modelId="{A89B8850-57F8-4658-A84B-C1E04144F38C}" type="presParOf" srcId="{6F5D7F8E-14EF-47A3-B99F-6F5EF1E47DD3}" destId="{BB6FED61-BB9C-429D-8903-72F113E2EEE5}" srcOrd="6" destOrd="0" presId="urn:microsoft.com/office/officeart/2005/8/layout/hierarchy1"/>
    <dgm:cxn modelId="{FE517606-6A4C-453A-A093-54D220985D2B}" type="presParOf" srcId="{6F5D7F8E-14EF-47A3-B99F-6F5EF1E47DD3}" destId="{D85560D0-331C-4550-BE92-7C01A6F486BA}" srcOrd="7" destOrd="0" presId="urn:microsoft.com/office/officeart/2005/8/layout/hierarchy1"/>
    <dgm:cxn modelId="{4CEF7D1E-3363-423B-81A3-FF32575A3D3F}" type="presParOf" srcId="{D85560D0-331C-4550-BE92-7C01A6F486BA}" destId="{9C472224-2C07-4763-88CB-948C49712635}" srcOrd="0" destOrd="0" presId="urn:microsoft.com/office/officeart/2005/8/layout/hierarchy1"/>
    <dgm:cxn modelId="{DEA32C5B-E616-4DC6-B422-77762A48A92F}" type="presParOf" srcId="{9C472224-2C07-4763-88CB-948C49712635}" destId="{B0FC7468-8CCC-4BA4-A8A6-05FED1DE96A1}" srcOrd="0" destOrd="0" presId="urn:microsoft.com/office/officeart/2005/8/layout/hierarchy1"/>
    <dgm:cxn modelId="{0453D7E6-75A6-4C2E-853C-5AE76161C2BD}" type="presParOf" srcId="{9C472224-2C07-4763-88CB-948C49712635}" destId="{D2618651-15AB-4E9B-A765-DD59B1738177}" srcOrd="1" destOrd="0" presId="urn:microsoft.com/office/officeart/2005/8/layout/hierarchy1"/>
    <dgm:cxn modelId="{5F800C84-2E06-4369-A1D5-ED3EA3240510}" type="presParOf" srcId="{D85560D0-331C-4550-BE92-7C01A6F486BA}" destId="{C6D99D37-FF9D-4A34-B246-C6C483D436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2484BE-A3E5-42F3-99A7-AD52A374A80E}" type="doc">
      <dgm:prSet loTypeId="urn:microsoft.com/office/officeart/2005/8/layout/hierarchy1" loCatId="hierarchy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DCC6DA25-68A9-46E1-83EE-73C59A90134A}">
      <dgm:prSet phldrT="[Текст]"/>
      <dgm:spPr/>
      <dgm:t>
        <a:bodyPr/>
        <a:lstStyle/>
        <a:p>
          <a:r>
            <a:rPr lang="ru-RU" dirty="0"/>
            <a:t>Комментарий</a:t>
          </a:r>
        </a:p>
      </dgm:t>
    </dgm:pt>
    <dgm:pt modelId="{7E593459-7185-4278-9382-0D622020896F}" type="parTrans" cxnId="{7FA8DF92-24F3-4F2D-9939-1766883442AC}">
      <dgm:prSet/>
      <dgm:spPr/>
      <dgm:t>
        <a:bodyPr/>
        <a:lstStyle/>
        <a:p>
          <a:endParaRPr lang="ru-RU"/>
        </a:p>
      </dgm:t>
    </dgm:pt>
    <dgm:pt modelId="{8EB4067C-E772-433C-A144-4CBA795C6F25}" type="sibTrans" cxnId="{7FA8DF92-24F3-4F2D-9939-1766883442AC}">
      <dgm:prSet/>
      <dgm:spPr/>
      <dgm:t>
        <a:bodyPr/>
        <a:lstStyle/>
        <a:p>
          <a:endParaRPr lang="ru-RU"/>
        </a:p>
      </dgm:t>
    </dgm:pt>
    <dgm:pt modelId="{D322AD1E-1E28-4281-B060-AB7D095A04E8}">
      <dgm:prSet phldrT="[Текст]"/>
      <dgm:spPr/>
      <dgm:t>
        <a:bodyPr/>
        <a:lstStyle/>
        <a:p>
          <a:r>
            <a:rPr lang="ru-RU" dirty="0"/>
            <a:t>Позиция  автора</a:t>
          </a:r>
        </a:p>
      </dgm:t>
    </dgm:pt>
    <dgm:pt modelId="{92249F36-00BC-4CC2-8C8D-ED68B67E1429}" type="parTrans" cxnId="{FD1C486C-78E8-42E5-BDFE-5235979976A1}">
      <dgm:prSet/>
      <dgm:spPr/>
      <dgm:t>
        <a:bodyPr/>
        <a:lstStyle/>
        <a:p>
          <a:endParaRPr lang="ru-RU"/>
        </a:p>
      </dgm:t>
    </dgm:pt>
    <dgm:pt modelId="{04A6BE2D-B186-423D-9589-60E668BBDF58}" type="sibTrans" cxnId="{FD1C486C-78E8-42E5-BDFE-5235979976A1}">
      <dgm:prSet/>
      <dgm:spPr/>
      <dgm:t>
        <a:bodyPr/>
        <a:lstStyle/>
        <a:p>
          <a:endParaRPr lang="ru-RU"/>
        </a:p>
      </dgm:t>
    </dgm:pt>
    <dgm:pt modelId="{FE0EE4AC-A19B-4677-8DEB-697860321310}">
      <dgm:prSet phldrT="[Текст]"/>
      <dgm:spPr/>
      <dgm:t>
        <a:bodyPr/>
        <a:lstStyle/>
        <a:p>
          <a:r>
            <a:rPr lang="ru-RU" dirty="0"/>
            <a:t>Собственная позиция</a:t>
          </a:r>
        </a:p>
      </dgm:t>
    </dgm:pt>
    <dgm:pt modelId="{31E2B678-9960-4D20-B625-2D9C872DB683}" type="parTrans" cxnId="{9D2F9B69-5EA9-427B-8D28-51AE824DCA1A}">
      <dgm:prSet/>
      <dgm:spPr/>
      <dgm:t>
        <a:bodyPr/>
        <a:lstStyle/>
        <a:p>
          <a:endParaRPr lang="ru-RU"/>
        </a:p>
      </dgm:t>
    </dgm:pt>
    <dgm:pt modelId="{04681127-E98D-4F38-B571-5E059E4663E8}" type="sibTrans" cxnId="{9D2F9B69-5EA9-427B-8D28-51AE824DCA1A}">
      <dgm:prSet/>
      <dgm:spPr/>
      <dgm:t>
        <a:bodyPr/>
        <a:lstStyle/>
        <a:p>
          <a:endParaRPr lang="ru-RU"/>
        </a:p>
      </dgm:t>
    </dgm:pt>
    <dgm:pt modelId="{F2E685FA-B39B-4840-8A36-94256C59FEBE}">
      <dgm:prSet/>
      <dgm:spPr/>
      <dgm:t>
        <a:bodyPr/>
        <a:lstStyle/>
        <a:p>
          <a:r>
            <a:rPr lang="ru-RU" dirty="0"/>
            <a:t>Аргумент 1</a:t>
          </a:r>
        </a:p>
      </dgm:t>
    </dgm:pt>
    <dgm:pt modelId="{E0EBD57E-D699-4486-9204-399E4E646932}" type="parTrans" cxnId="{88019746-655F-4D00-9420-4BD528E90D43}">
      <dgm:prSet/>
      <dgm:spPr/>
      <dgm:t>
        <a:bodyPr/>
        <a:lstStyle/>
        <a:p>
          <a:endParaRPr lang="ru-RU"/>
        </a:p>
      </dgm:t>
    </dgm:pt>
    <dgm:pt modelId="{33C2F81F-AD27-43C4-8B89-03232F8DDF52}" type="sibTrans" cxnId="{88019746-655F-4D00-9420-4BD528E90D43}">
      <dgm:prSet/>
      <dgm:spPr/>
      <dgm:t>
        <a:bodyPr/>
        <a:lstStyle/>
        <a:p>
          <a:endParaRPr lang="ru-RU"/>
        </a:p>
      </dgm:t>
    </dgm:pt>
    <dgm:pt modelId="{BE114135-1B40-44A5-9E27-FA1172746BDD}">
      <dgm:prSet/>
      <dgm:spPr/>
      <dgm:t>
        <a:bodyPr/>
        <a:lstStyle/>
        <a:p>
          <a:r>
            <a:rPr lang="ru-RU" dirty="0"/>
            <a:t>Аргумент 2</a:t>
          </a:r>
        </a:p>
      </dgm:t>
    </dgm:pt>
    <dgm:pt modelId="{27A6535B-217D-4CBA-AD02-AFC1347DD7C0}" type="parTrans" cxnId="{F9B19DC5-B547-4D9C-AEF2-B53EB1493F56}">
      <dgm:prSet/>
      <dgm:spPr/>
      <dgm:t>
        <a:bodyPr/>
        <a:lstStyle/>
        <a:p>
          <a:endParaRPr lang="ru-RU"/>
        </a:p>
      </dgm:t>
    </dgm:pt>
    <dgm:pt modelId="{18F646D8-B8AA-4DB4-95F7-B2CC987833BE}" type="sibTrans" cxnId="{F9B19DC5-B547-4D9C-AEF2-B53EB1493F56}">
      <dgm:prSet/>
      <dgm:spPr/>
      <dgm:t>
        <a:bodyPr/>
        <a:lstStyle/>
        <a:p>
          <a:endParaRPr lang="ru-RU"/>
        </a:p>
      </dgm:t>
    </dgm:pt>
    <dgm:pt modelId="{8D956100-04D2-4CFE-AA96-B08B7BD86B5C}">
      <dgm:prSet/>
      <dgm:spPr/>
      <dgm:t>
        <a:bodyPr/>
        <a:lstStyle/>
        <a:p>
          <a:r>
            <a:rPr lang="ru-RU" dirty="0"/>
            <a:t>Вывод</a:t>
          </a:r>
        </a:p>
      </dgm:t>
    </dgm:pt>
    <dgm:pt modelId="{1741C66D-E56A-4406-91D0-03FA2EFC185C}" type="parTrans" cxnId="{22E10C2A-6A3E-498B-A4D9-97D8F8AC1BF4}">
      <dgm:prSet/>
      <dgm:spPr/>
      <dgm:t>
        <a:bodyPr/>
        <a:lstStyle/>
        <a:p>
          <a:endParaRPr lang="ru-RU"/>
        </a:p>
      </dgm:t>
    </dgm:pt>
    <dgm:pt modelId="{6A0D588C-61B3-4E30-AB30-4BBB9CB92E51}" type="sibTrans" cxnId="{22E10C2A-6A3E-498B-A4D9-97D8F8AC1BF4}">
      <dgm:prSet/>
      <dgm:spPr/>
      <dgm:t>
        <a:bodyPr/>
        <a:lstStyle/>
        <a:p>
          <a:endParaRPr lang="ru-RU"/>
        </a:p>
      </dgm:t>
    </dgm:pt>
    <dgm:pt modelId="{98C2D711-5521-41D4-B593-AE24C7D4AC7C}">
      <dgm:prSet/>
      <dgm:spPr/>
      <dgm:t>
        <a:bodyPr/>
        <a:lstStyle/>
        <a:p>
          <a:r>
            <a:rPr lang="ru-RU" dirty="0"/>
            <a:t>Проблема</a:t>
          </a:r>
        </a:p>
      </dgm:t>
    </dgm:pt>
    <dgm:pt modelId="{738FB5FC-E9C9-44C2-9CF4-9201508A1654}" type="parTrans" cxnId="{0226117C-F100-4ABA-AB67-29325BC42E43}">
      <dgm:prSet/>
      <dgm:spPr/>
      <dgm:t>
        <a:bodyPr/>
        <a:lstStyle/>
        <a:p>
          <a:endParaRPr lang="ru-RU"/>
        </a:p>
      </dgm:t>
    </dgm:pt>
    <dgm:pt modelId="{7634FC46-B73D-4CBF-9036-B855D65B2849}" type="sibTrans" cxnId="{0226117C-F100-4ABA-AB67-29325BC42E43}">
      <dgm:prSet/>
      <dgm:spPr/>
      <dgm:t>
        <a:bodyPr/>
        <a:lstStyle/>
        <a:p>
          <a:endParaRPr lang="ru-RU"/>
        </a:p>
      </dgm:t>
    </dgm:pt>
    <dgm:pt modelId="{1E5B17D8-401E-4F46-8BE7-17708A753E46}" type="pres">
      <dgm:prSet presAssocID="{5B2484BE-A3E5-42F3-99A7-AD52A374A8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CAEC71-C316-4BC7-B8E0-E0D6C306E1CD}" type="pres">
      <dgm:prSet presAssocID="{98C2D711-5521-41D4-B593-AE24C7D4AC7C}" presName="hierRoot1" presStyleCnt="0"/>
      <dgm:spPr/>
    </dgm:pt>
    <dgm:pt modelId="{AD2E64B2-FDE1-4A8B-9631-82942406DB3E}" type="pres">
      <dgm:prSet presAssocID="{98C2D711-5521-41D4-B593-AE24C7D4AC7C}" presName="composite" presStyleCnt="0"/>
      <dgm:spPr/>
    </dgm:pt>
    <dgm:pt modelId="{A1757ED6-7284-495D-A562-2BD1BAF8CBE8}" type="pres">
      <dgm:prSet presAssocID="{98C2D711-5521-41D4-B593-AE24C7D4AC7C}" presName="background" presStyleLbl="node0" presStyleIdx="0" presStyleCnt="1"/>
      <dgm:spPr/>
    </dgm:pt>
    <dgm:pt modelId="{0467F4CC-BAE5-4C3E-9BA7-A81C350BBD0E}" type="pres">
      <dgm:prSet presAssocID="{98C2D711-5521-41D4-B593-AE24C7D4AC7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BCD451-2256-4FB3-9041-11083D96DFE3}" type="pres">
      <dgm:prSet presAssocID="{98C2D711-5521-41D4-B593-AE24C7D4AC7C}" presName="hierChild2" presStyleCnt="0"/>
      <dgm:spPr/>
    </dgm:pt>
    <dgm:pt modelId="{A9E7E201-1D80-45C6-A6A0-15A40CC22AF2}" type="pres">
      <dgm:prSet presAssocID="{7E593459-7185-4278-9382-0D622020896F}" presName="Name10" presStyleLbl="parChTrans1D2" presStyleIdx="0" presStyleCnt="1"/>
      <dgm:spPr/>
      <dgm:t>
        <a:bodyPr/>
        <a:lstStyle/>
        <a:p>
          <a:endParaRPr lang="ru-RU"/>
        </a:p>
      </dgm:t>
    </dgm:pt>
    <dgm:pt modelId="{0BCF55EC-FBFE-49DA-8469-8F9486DABA19}" type="pres">
      <dgm:prSet presAssocID="{DCC6DA25-68A9-46E1-83EE-73C59A90134A}" presName="hierRoot2" presStyleCnt="0"/>
      <dgm:spPr/>
    </dgm:pt>
    <dgm:pt modelId="{7FA898FD-1AFF-4AF9-B59F-A924516F9FA7}" type="pres">
      <dgm:prSet presAssocID="{DCC6DA25-68A9-46E1-83EE-73C59A90134A}" presName="composite2" presStyleCnt="0"/>
      <dgm:spPr/>
    </dgm:pt>
    <dgm:pt modelId="{AB6EAE3D-C9D9-4885-B49E-D4D22EFC890E}" type="pres">
      <dgm:prSet presAssocID="{DCC6DA25-68A9-46E1-83EE-73C59A90134A}" presName="background2" presStyleLbl="node2" presStyleIdx="0" presStyleCnt="1"/>
      <dgm:spPr/>
    </dgm:pt>
    <dgm:pt modelId="{A9763D24-BDDA-44CB-A78C-632865F6C6AC}" type="pres">
      <dgm:prSet presAssocID="{DCC6DA25-68A9-46E1-83EE-73C59A90134A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B89663-8706-421D-A6EE-C5641E1AABAB}" type="pres">
      <dgm:prSet presAssocID="{DCC6DA25-68A9-46E1-83EE-73C59A90134A}" presName="hierChild3" presStyleCnt="0"/>
      <dgm:spPr/>
    </dgm:pt>
    <dgm:pt modelId="{A7890D5B-DB85-4E09-8A48-85DB8F618674}" type="pres">
      <dgm:prSet presAssocID="{92249F36-00BC-4CC2-8C8D-ED68B67E1429}" presName="Name17" presStyleLbl="parChTrans1D3" presStyleIdx="0" presStyleCnt="1"/>
      <dgm:spPr/>
      <dgm:t>
        <a:bodyPr/>
        <a:lstStyle/>
        <a:p>
          <a:endParaRPr lang="ru-RU"/>
        </a:p>
      </dgm:t>
    </dgm:pt>
    <dgm:pt modelId="{60B9E95F-0FA1-445F-8066-FBB0D9471EF9}" type="pres">
      <dgm:prSet presAssocID="{D322AD1E-1E28-4281-B060-AB7D095A04E8}" presName="hierRoot3" presStyleCnt="0"/>
      <dgm:spPr/>
    </dgm:pt>
    <dgm:pt modelId="{D0C4FB24-092F-40F5-BC2E-4668DC83B132}" type="pres">
      <dgm:prSet presAssocID="{D322AD1E-1E28-4281-B060-AB7D095A04E8}" presName="composite3" presStyleCnt="0"/>
      <dgm:spPr/>
    </dgm:pt>
    <dgm:pt modelId="{3954ED85-85C2-4ADE-AEF4-3C31651E1F64}" type="pres">
      <dgm:prSet presAssocID="{D322AD1E-1E28-4281-B060-AB7D095A04E8}" presName="background3" presStyleLbl="node3" presStyleIdx="0" presStyleCnt="1"/>
      <dgm:spPr/>
    </dgm:pt>
    <dgm:pt modelId="{9EA71635-1E0D-4B6C-AD3E-60422F488D1D}" type="pres">
      <dgm:prSet presAssocID="{D322AD1E-1E28-4281-B060-AB7D095A04E8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B79A8A-50A9-4D60-B042-455A3F5DAACA}" type="pres">
      <dgm:prSet presAssocID="{D322AD1E-1E28-4281-B060-AB7D095A04E8}" presName="hierChild4" presStyleCnt="0"/>
      <dgm:spPr/>
    </dgm:pt>
    <dgm:pt modelId="{9C918192-BCC7-4A80-B0F0-02BB153C9E5B}" type="pres">
      <dgm:prSet presAssocID="{31E2B678-9960-4D20-B625-2D9C872DB683}" presName="Name23" presStyleLbl="parChTrans1D4" presStyleIdx="0" presStyleCnt="4"/>
      <dgm:spPr/>
      <dgm:t>
        <a:bodyPr/>
        <a:lstStyle/>
        <a:p>
          <a:endParaRPr lang="ru-RU"/>
        </a:p>
      </dgm:t>
    </dgm:pt>
    <dgm:pt modelId="{8EA8954F-96C4-47BD-9808-F0FE5302FE3A}" type="pres">
      <dgm:prSet presAssocID="{FE0EE4AC-A19B-4677-8DEB-697860321310}" presName="hierRoot4" presStyleCnt="0"/>
      <dgm:spPr/>
    </dgm:pt>
    <dgm:pt modelId="{F9FD182E-2AD3-4B8C-945C-1B61B591E459}" type="pres">
      <dgm:prSet presAssocID="{FE0EE4AC-A19B-4677-8DEB-697860321310}" presName="composite4" presStyleCnt="0"/>
      <dgm:spPr/>
    </dgm:pt>
    <dgm:pt modelId="{0CD1486C-1B26-40EC-8598-818DFD200E2B}" type="pres">
      <dgm:prSet presAssocID="{FE0EE4AC-A19B-4677-8DEB-697860321310}" presName="background4" presStyleLbl="node4" presStyleIdx="0" presStyleCnt="4"/>
      <dgm:spPr/>
    </dgm:pt>
    <dgm:pt modelId="{95A23FA2-D9E9-4239-BB63-12B42D8C653A}" type="pres">
      <dgm:prSet presAssocID="{FE0EE4AC-A19B-4677-8DEB-697860321310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BF4E32-1C5F-42E0-81F9-1CE70F29B219}" type="pres">
      <dgm:prSet presAssocID="{FE0EE4AC-A19B-4677-8DEB-697860321310}" presName="hierChild5" presStyleCnt="0"/>
      <dgm:spPr/>
    </dgm:pt>
    <dgm:pt modelId="{08945595-7328-460E-98B5-E7264E68AB3E}" type="pres">
      <dgm:prSet presAssocID="{E0EBD57E-D699-4486-9204-399E4E646932}" presName="Name23" presStyleLbl="parChTrans1D4" presStyleIdx="1" presStyleCnt="4"/>
      <dgm:spPr/>
      <dgm:t>
        <a:bodyPr/>
        <a:lstStyle/>
        <a:p>
          <a:endParaRPr lang="ru-RU"/>
        </a:p>
      </dgm:t>
    </dgm:pt>
    <dgm:pt modelId="{23B28D5C-98A3-44F1-9AC5-07B41B1BF74F}" type="pres">
      <dgm:prSet presAssocID="{F2E685FA-B39B-4840-8A36-94256C59FEBE}" presName="hierRoot4" presStyleCnt="0"/>
      <dgm:spPr/>
    </dgm:pt>
    <dgm:pt modelId="{D9D57F8F-03DB-48BC-8500-C995BF7A9160}" type="pres">
      <dgm:prSet presAssocID="{F2E685FA-B39B-4840-8A36-94256C59FEBE}" presName="composite4" presStyleCnt="0"/>
      <dgm:spPr/>
    </dgm:pt>
    <dgm:pt modelId="{D6F1880B-F5CA-4544-9CE2-A9E45BACE192}" type="pres">
      <dgm:prSet presAssocID="{F2E685FA-B39B-4840-8A36-94256C59FEBE}" presName="background4" presStyleLbl="node4" presStyleIdx="1" presStyleCnt="4"/>
      <dgm:spPr/>
    </dgm:pt>
    <dgm:pt modelId="{1D48D058-B8EE-456A-AB98-1BCD9C9F5202}" type="pres">
      <dgm:prSet presAssocID="{F2E685FA-B39B-4840-8A36-94256C59FEBE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F365EA-FDF0-40BE-8651-33CDF030D451}" type="pres">
      <dgm:prSet presAssocID="{F2E685FA-B39B-4840-8A36-94256C59FEBE}" presName="hierChild5" presStyleCnt="0"/>
      <dgm:spPr/>
    </dgm:pt>
    <dgm:pt modelId="{5983C559-4103-4135-B46F-437CA6F5A53A}" type="pres">
      <dgm:prSet presAssocID="{1741C66D-E56A-4406-91D0-03FA2EFC185C}" presName="Name23" presStyleLbl="parChTrans1D4" presStyleIdx="2" presStyleCnt="4"/>
      <dgm:spPr/>
      <dgm:t>
        <a:bodyPr/>
        <a:lstStyle/>
        <a:p>
          <a:endParaRPr lang="ru-RU"/>
        </a:p>
      </dgm:t>
    </dgm:pt>
    <dgm:pt modelId="{49A44BE9-AD0D-455C-B1E4-3368374F6F75}" type="pres">
      <dgm:prSet presAssocID="{8D956100-04D2-4CFE-AA96-B08B7BD86B5C}" presName="hierRoot4" presStyleCnt="0"/>
      <dgm:spPr/>
    </dgm:pt>
    <dgm:pt modelId="{79DA07C4-51E8-4496-B95D-080500FEF332}" type="pres">
      <dgm:prSet presAssocID="{8D956100-04D2-4CFE-AA96-B08B7BD86B5C}" presName="composite4" presStyleCnt="0"/>
      <dgm:spPr/>
    </dgm:pt>
    <dgm:pt modelId="{0A6EA4FC-0EBD-45F6-8F0E-F2AD78E0230E}" type="pres">
      <dgm:prSet presAssocID="{8D956100-04D2-4CFE-AA96-B08B7BD86B5C}" presName="background4" presStyleLbl="node4" presStyleIdx="2" presStyleCnt="4"/>
      <dgm:spPr/>
    </dgm:pt>
    <dgm:pt modelId="{1E4BB021-5639-47EA-9164-23C461938610}" type="pres">
      <dgm:prSet presAssocID="{8D956100-04D2-4CFE-AA96-B08B7BD86B5C}" presName="text4" presStyleLbl="fgAcc4" presStyleIdx="2" presStyleCnt="4" custLinFactNeighborX="61637" custLinFactNeighborY="-94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C816C8-7784-47EE-843F-71EE648DC3DC}" type="pres">
      <dgm:prSet presAssocID="{8D956100-04D2-4CFE-AA96-B08B7BD86B5C}" presName="hierChild5" presStyleCnt="0"/>
      <dgm:spPr/>
    </dgm:pt>
    <dgm:pt modelId="{2AC8E0CF-12CE-43A7-BC27-DDD9A373D105}" type="pres">
      <dgm:prSet presAssocID="{27A6535B-217D-4CBA-AD02-AFC1347DD7C0}" presName="Name23" presStyleLbl="parChTrans1D4" presStyleIdx="3" presStyleCnt="4"/>
      <dgm:spPr/>
      <dgm:t>
        <a:bodyPr/>
        <a:lstStyle/>
        <a:p>
          <a:endParaRPr lang="ru-RU"/>
        </a:p>
      </dgm:t>
    </dgm:pt>
    <dgm:pt modelId="{4AFE5452-1E4D-4D5B-BFD0-B0146D6A210F}" type="pres">
      <dgm:prSet presAssocID="{BE114135-1B40-44A5-9E27-FA1172746BDD}" presName="hierRoot4" presStyleCnt="0"/>
      <dgm:spPr/>
    </dgm:pt>
    <dgm:pt modelId="{DDF3FFD6-8F5B-4A4F-B204-F0FADC255322}" type="pres">
      <dgm:prSet presAssocID="{BE114135-1B40-44A5-9E27-FA1172746BDD}" presName="composite4" presStyleCnt="0"/>
      <dgm:spPr/>
    </dgm:pt>
    <dgm:pt modelId="{96991E71-3541-4F04-A5CD-CBFA914B3F53}" type="pres">
      <dgm:prSet presAssocID="{BE114135-1B40-44A5-9E27-FA1172746BDD}" presName="background4" presStyleLbl="node4" presStyleIdx="3" presStyleCnt="4"/>
      <dgm:spPr/>
    </dgm:pt>
    <dgm:pt modelId="{AB5DA97B-5D62-4EDE-9AB5-36DE13765EA5}" type="pres">
      <dgm:prSet presAssocID="{BE114135-1B40-44A5-9E27-FA1172746BDD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F4C3D7-107D-4FA6-A956-1ADF759011AB}" type="pres">
      <dgm:prSet presAssocID="{BE114135-1B40-44A5-9E27-FA1172746BDD}" presName="hierChild5" presStyleCnt="0"/>
      <dgm:spPr/>
    </dgm:pt>
  </dgm:ptLst>
  <dgm:cxnLst>
    <dgm:cxn modelId="{DE9246E2-9877-4F1C-B6C7-6856B0E95003}" type="presOf" srcId="{92249F36-00BC-4CC2-8C8D-ED68B67E1429}" destId="{A7890D5B-DB85-4E09-8A48-85DB8F618674}" srcOrd="0" destOrd="0" presId="urn:microsoft.com/office/officeart/2005/8/layout/hierarchy1"/>
    <dgm:cxn modelId="{9D2F9B69-5EA9-427B-8D28-51AE824DCA1A}" srcId="{D322AD1E-1E28-4281-B060-AB7D095A04E8}" destId="{FE0EE4AC-A19B-4677-8DEB-697860321310}" srcOrd="0" destOrd="0" parTransId="{31E2B678-9960-4D20-B625-2D9C872DB683}" sibTransId="{04681127-E98D-4F38-B571-5E059E4663E8}"/>
    <dgm:cxn modelId="{B3F01FC3-90D2-4169-A068-D0ECE11DFE40}" type="presOf" srcId="{FE0EE4AC-A19B-4677-8DEB-697860321310}" destId="{95A23FA2-D9E9-4239-BB63-12B42D8C653A}" srcOrd="0" destOrd="0" presId="urn:microsoft.com/office/officeart/2005/8/layout/hierarchy1"/>
    <dgm:cxn modelId="{FD1C486C-78E8-42E5-BDFE-5235979976A1}" srcId="{DCC6DA25-68A9-46E1-83EE-73C59A90134A}" destId="{D322AD1E-1E28-4281-B060-AB7D095A04E8}" srcOrd="0" destOrd="0" parTransId="{92249F36-00BC-4CC2-8C8D-ED68B67E1429}" sibTransId="{04A6BE2D-B186-423D-9589-60E668BBDF58}"/>
    <dgm:cxn modelId="{B7710270-8729-456D-9023-5C2FEDC03BD6}" type="presOf" srcId="{5B2484BE-A3E5-42F3-99A7-AD52A374A80E}" destId="{1E5B17D8-401E-4F46-8BE7-17708A753E46}" srcOrd="0" destOrd="0" presId="urn:microsoft.com/office/officeart/2005/8/layout/hierarchy1"/>
    <dgm:cxn modelId="{C2F356D3-6033-4061-A21F-7BC536C4F98B}" type="presOf" srcId="{BE114135-1B40-44A5-9E27-FA1172746BDD}" destId="{AB5DA97B-5D62-4EDE-9AB5-36DE13765EA5}" srcOrd="0" destOrd="0" presId="urn:microsoft.com/office/officeart/2005/8/layout/hierarchy1"/>
    <dgm:cxn modelId="{F9B19DC5-B547-4D9C-AEF2-B53EB1493F56}" srcId="{FE0EE4AC-A19B-4677-8DEB-697860321310}" destId="{BE114135-1B40-44A5-9E27-FA1172746BDD}" srcOrd="1" destOrd="0" parTransId="{27A6535B-217D-4CBA-AD02-AFC1347DD7C0}" sibTransId="{18F646D8-B8AA-4DB4-95F7-B2CC987833BE}"/>
    <dgm:cxn modelId="{91D412E4-B110-43B9-BF19-3C01FD8C1774}" type="presOf" srcId="{7E593459-7185-4278-9382-0D622020896F}" destId="{A9E7E201-1D80-45C6-A6A0-15A40CC22AF2}" srcOrd="0" destOrd="0" presId="urn:microsoft.com/office/officeart/2005/8/layout/hierarchy1"/>
    <dgm:cxn modelId="{22E10C2A-6A3E-498B-A4D9-97D8F8AC1BF4}" srcId="{F2E685FA-B39B-4840-8A36-94256C59FEBE}" destId="{8D956100-04D2-4CFE-AA96-B08B7BD86B5C}" srcOrd="0" destOrd="0" parTransId="{1741C66D-E56A-4406-91D0-03FA2EFC185C}" sibTransId="{6A0D588C-61B3-4E30-AB30-4BBB9CB92E51}"/>
    <dgm:cxn modelId="{7FA8DF92-24F3-4F2D-9939-1766883442AC}" srcId="{98C2D711-5521-41D4-B593-AE24C7D4AC7C}" destId="{DCC6DA25-68A9-46E1-83EE-73C59A90134A}" srcOrd="0" destOrd="0" parTransId="{7E593459-7185-4278-9382-0D622020896F}" sibTransId="{8EB4067C-E772-433C-A144-4CBA795C6F25}"/>
    <dgm:cxn modelId="{BFCD10A9-E160-40A9-99E1-C7675C609EFE}" type="presOf" srcId="{27A6535B-217D-4CBA-AD02-AFC1347DD7C0}" destId="{2AC8E0CF-12CE-43A7-BC27-DDD9A373D105}" srcOrd="0" destOrd="0" presId="urn:microsoft.com/office/officeart/2005/8/layout/hierarchy1"/>
    <dgm:cxn modelId="{EDBA46B7-0308-47DA-A4B9-3BBF9814518F}" type="presOf" srcId="{F2E685FA-B39B-4840-8A36-94256C59FEBE}" destId="{1D48D058-B8EE-456A-AB98-1BCD9C9F5202}" srcOrd="0" destOrd="0" presId="urn:microsoft.com/office/officeart/2005/8/layout/hierarchy1"/>
    <dgm:cxn modelId="{5E6ED955-4A69-4A1C-B863-50950303C477}" type="presOf" srcId="{1741C66D-E56A-4406-91D0-03FA2EFC185C}" destId="{5983C559-4103-4135-B46F-437CA6F5A53A}" srcOrd="0" destOrd="0" presId="urn:microsoft.com/office/officeart/2005/8/layout/hierarchy1"/>
    <dgm:cxn modelId="{34BA95BB-A5FF-4A99-B0B5-66B9F5B466E9}" type="presOf" srcId="{D322AD1E-1E28-4281-B060-AB7D095A04E8}" destId="{9EA71635-1E0D-4B6C-AD3E-60422F488D1D}" srcOrd="0" destOrd="0" presId="urn:microsoft.com/office/officeart/2005/8/layout/hierarchy1"/>
    <dgm:cxn modelId="{7CAE205D-D489-42E3-A4E5-5F66121E0998}" type="presOf" srcId="{98C2D711-5521-41D4-B593-AE24C7D4AC7C}" destId="{0467F4CC-BAE5-4C3E-9BA7-A81C350BBD0E}" srcOrd="0" destOrd="0" presId="urn:microsoft.com/office/officeart/2005/8/layout/hierarchy1"/>
    <dgm:cxn modelId="{0226117C-F100-4ABA-AB67-29325BC42E43}" srcId="{5B2484BE-A3E5-42F3-99A7-AD52A374A80E}" destId="{98C2D711-5521-41D4-B593-AE24C7D4AC7C}" srcOrd="0" destOrd="0" parTransId="{738FB5FC-E9C9-44C2-9CF4-9201508A1654}" sibTransId="{7634FC46-B73D-4CBF-9036-B855D65B2849}"/>
    <dgm:cxn modelId="{0779E015-3164-47EE-8992-D391701B21B6}" type="presOf" srcId="{31E2B678-9960-4D20-B625-2D9C872DB683}" destId="{9C918192-BCC7-4A80-B0F0-02BB153C9E5B}" srcOrd="0" destOrd="0" presId="urn:microsoft.com/office/officeart/2005/8/layout/hierarchy1"/>
    <dgm:cxn modelId="{88019746-655F-4D00-9420-4BD528E90D43}" srcId="{FE0EE4AC-A19B-4677-8DEB-697860321310}" destId="{F2E685FA-B39B-4840-8A36-94256C59FEBE}" srcOrd="0" destOrd="0" parTransId="{E0EBD57E-D699-4486-9204-399E4E646932}" sibTransId="{33C2F81F-AD27-43C4-8B89-03232F8DDF52}"/>
    <dgm:cxn modelId="{56408658-64B3-496C-8A2B-AB4D954F8596}" type="presOf" srcId="{E0EBD57E-D699-4486-9204-399E4E646932}" destId="{08945595-7328-460E-98B5-E7264E68AB3E}" srcOrd="0" destOrd="0" presId="urn:microsoft.com/office/officeart/2005/8/layout/hierarchy1"/>
    <dgm:cxn modelId="{6E58DEDC-A1AC-44D4-913F-D71AAFDCBDA8}" type="presOf" srcId="{8D956100-04D2-4CFE-AA96-B08B7BD86B5C}" destId="{1E4BB021-5639-47EA-9164-23C461938610}" srcOrd="0" destOrd="0" presId="urn:microsoft.com/office/officeart/2005/8/layout/hierarchy1"/>
    <dgm:cxn modelId="{922896FD-1D3F-416F-8891-DD44FDE461FD}" type="presOf" srcId="{DCC6DA25-68A9-46E1-83EE-73C59A90134A}" destId="{A9763D24-BDDA-44CB-A78C-632865F6C6AC}" srcOrd="0" destOrd="0" presId="urn:microsoft.com/office/officeart/2005/8/layout/hierarchy1"/>
    <dgm:cxn modelId="{3731F922-2F8E-47A3-BCDC-53D073F5F2DD}" type="presParOf" srcId="{1E5B17D8-401E-4F46-8BE7-17708A753E46}" destId="{43CAEC71-C316-4BC7-B8E0-E0D6C306E1CD}" srcOrd="0" destOrd="0" presId="urn:microsoft.com/office/officeart/2005/8/layout/hierarchy1"/>
    <dgm:cxn modelId="{8BFE3E9E-7F2B-455A-8083-7911A18E84BF}" type="presParOf" srcId="{43CAEC71-C316-4BC7-B8E0-E0D6C306E1CD}" destId="{AD2E64B2-FDE1-4A8B-9631-82942406DB3E}" srcOrd="0" destOrd="0" presId="urn:microsoft.com/office/officeart/2005/8/layout/hierarchy1"/>
    <dgm:cxn modelId="{5A370F56-8C8E-470C-BA93-41EB9D3274C7}" type="presParOf" srcId="{AD2E64B2-FDE1-4A8B-9631-82942406DB3E}" destId="{A1757ED6-7284-495D-A562-2BD1BAF8CBE8}" srcOrd="0" destOrd="0" presId="urn:microsoft.com/office/officeart/2005/8/layout/hierarchy1"/>
    <dgm:cxn modelId="{7363A29E-EC5D-450C-8E69-063C3B05AB70}" type="presParOf" srcId="{AD2E64B2-FDE1-4A8B-9631-82942406DB3E}" destId="{0467F4CC-BAE5-4C3E-9BA7-A81C350BBD0E}" srcOrd="1" destOrd="0" presId="urn:microsoft.com/office/officeart/2005/8/layout/hierarchy1"/>
    <dgm:cxn modelId="{50E5A4B8-498B-489E-8D41-A3F5629E7775}" type="presParOf" srcId="{43CAEC71-C316-4BC7-B8E0-E0D6C306E1CD}" destId="{E5BCD451-2256-4FB3-9041-11083D96DFE3}" srcOrd="1" destOrd="0" presId="urn:microsoft.com/office/officeart/2005/8/layout/hierarchy1"/>
    <dgm:cxn modelId="{2DDC0B60-3E95-41D6-BC21-E4831C563B06}" type="presParOf" srcId="{E5BCD451-2256-4FB3-9041-11083D96DFE3}" destId="{A9E7E201-1D80-45C6-A6A0-15A40CC22AF2}" srcOrd="0" destOrd="0" presId="urn:microsoft.com/office/officeart/2005/8/layout/hierarchy1"/>
    <dgm:cxn modelId="{0E206000-B7D7-4FF6-B1FA-56784F66ECE3}" type="presParOf" srcId="{E5BCD451-2256-4FB3-9041-11083D96DFE3}" destId="{0BCF55EC-FBFE-49DA-8469-8F9486DABA19}" srcOrd="1" destOrd="0" presId="urn:microsoft.com/office/officeart/2005/8/layout/hierarchy1"/>
    <dgm:cxn modelId="{E81CF067-5042-4EA6-A615-C4A0E0E332D4}" type="presParOf" srcId="{0BCF55EC-FBFE-49DA-8469-8F9486DABA19}" destId="{7FA898FD-1AFF-4AF9-B59F-A924516F9FA7}" srcOrd="0" destOrd="0" presId="urn:microsoft.com/office/officeart/2005/8/layout/hierarchy1"/>
    <dgm:cxn modelId="{E887D1C7-2549-4CF7-A42C-FBF190F56212}" type="presParOf" srcId="{7FA898FD-1AFF-4AF9-B59F-A924516F9FA7}" destId="{AB6EAE3D-C9D9-4885-B49E-D4D22EFC890E}" srcOrd="0" destOrd="0" presId="urn:microsoft.com/office/officeart/2005/8/layout/hierarchy1"/>
    <dgm:cxn modelId="{3E955118-0A62-4078-9CE9-EF7386092E05}" type="presParOf" srcId="{7FA898FD-1AFF-4AF9-B59F-A924516F9FA7}" destId="{A9763D24-BDDA-44CB-A78C-632865F6C6AC}" srcOrd="1" destOrd="0" presId="urn:microsoft.com/office/officeart/2005/8/layout/hierarchy1"/>
    <dgm:cxn modelId="{997F86B5-C27F-4C7C-A69B-32520CA37C4A}" type="presParOf" srcId="{0BCF55EC-FBFE-49DA-8469-8F9486DABA19}" destId="{C1B89663-8706-421D-A6EE-C5641E1AABAB}" srcOrd="1" destOrd="0" presId="urn:microsoft.com/office/officeart/2005/8/layout/hierarchy1"/>
    <dgm:cxn modelId="{7CEFB9FB-448E-40B3-9C83-C95EC92D8C3C}" type="presParOf" srcId="{C1B89663-8706-421D-A6EE-C5641E1AABAB}" destId="{A7890D5B-DB85-4E09-8A48-85DB8F618674}" srcOrd="0" destOrd="0" presId="urn:microsoft.com/office/officeart/2005/8/layout/hierarchy1"/>
    <dgm:cxn modelId="{FD911B9A-64D7-4489-9C1C-CFB30B9AEA62}" type="presParOf" srcId="{C1B89663-8706-421D-A6EE-C5641E1AABAB}" destId="{60B9E95F-0FA1-445F-8066-FBB0D9471EF9}" srcOrd="1" destOrd="0" presId="urn:microsoft.com/office/officeart/2005/8/layout/hierarchy1"/>
    <dgm:cxn modelId="{5B954C6E-B21C-486F-9250-243205BEF63F}" type="presParOf" srcId="{60B9E95F-0FA1-445F-8066-FBB0D9471EF9}" destId="{D0C4FB24-092F-40F5-BC2E-4668DC83B132}" srcOrd="0" destOrd="0" presId="urn:microsoft.com/office/officeart/2005/8/layout/hierarchy1"/>
    <dgm:cxn modelId="{865FEB93-B219-4830-904C-4B65A904DF40}" type="presParOf" srcId="{D0C4FB24-092F-40F5-BC2E-4668DC83B132}" destId="{3954ED85-85C2-4ADE-AEF4-3C31651E1F64}" srcOrd="0" destOrd="0" presId="urn:microsoft.com/office/officeart/2005/8/layout/hierarchy1"/>
    <dgm:cxn modelId="{DCA6BCB0-29AE-4821-A062-34A56592F704}" type="presParOf" srcId="{D0C4FB24-092F-40F5-BC2E-4668DC83B132}" destId="{9EA71635-1E0D-4B6C-AD3E-60422F488D1D}" srcOrd="1" destOrd="0" presId="urn:microsoft.com/office/officeart/2005/8/layout/hierarchy1"/>
    <dgm:cxn modelId="{74DA7062-7836-4AC5-8237-F8BCE9FD6B30}" type="presParOf" srcId="{60B9E95F-0FA1-445F-8066-FBB0D9471EF9}" destId="{03B79A8A-50A9-4D60-B042-455A3F5DAACA}" srcOrd="1" destOrd="0" presId="urn:microsoft.com/office/officeart/2005/8/layout/hierarchy1"/>
    <dgm:cxn modelId="{D7BA39B2-25FA-43EE-AD8C-4F7BED919F7A}" type="presParOf" srcId="{03B79A8A-50A9-4D60-B042-455A3F5DAACA}" destId="{9C918192-BCC7-4A80-B0F0-02BB153C9E5B}" srcOrd="0" destOrd="0" presId="urn:microsoft.com/office/officeart/2005/8/layout/hierarchy1"/>
    <dgm:cxn modelId="{8A30AD5B-BDA7-4375-AAC1-F7549ED3539F}" type="presParOf" srcId="{03B79A8A-50A9-4D60-B042-455A3F5DAACA}" destId="{8EA8954F-96C4-47BD-9808-F0FE5302FE3A}" srcOrd="1" destOrd="0" presId="urn:microsoft.com/office/officeart/2005/8/layout/hierarchy1"/>
    <dgm:cxn modelId="{28006203-3D30-4409-B4F5-54E52CB40CFA}" type="presParOf" srcId="{8EA8954F-96C4-47BD-9808-F0FE5302FE3A}" destId="{F9FD182E-2AD3-4B8C-945C-1B61B591E459}" srcOrd="0" destOrd="0" presId="urn:microsoft.com/office/officeart/2005/8/layout/hierarchy1"/>
    <dgm:cxn modelId="{12E6CDC7-60D9-43EC-B7F6-D04F662426A5}" type="presParOf" srcId="{F9FD182E-2AD3-4B8C-945C-1B61B591E459}" destId="{0CD1486C-1B26-40EC-8598-818DFD200E2B}" srcOrd="0" destOrd="0" presId="urn:microsoft.com/office/officeart/2005/8/layout/hierarchy1"/>
    <dgm:cxn modelId="{B557804C-E17D-4F59-B86C-BCDED3B0DCBC}" type="presParOf" srcId="{F9FD182E-2AD3-4B8C-945C-1B61B591E459}" destId="{95A23FA2-D9E9-4239-BB63-12B42D8C653A}" srcOrd="1" destOrd="0" presId="urn:microsoft.com/office/officeart/2005/8/layout/hierarchy1"/>
    <dgm:cxn modelId="{40BA30A7-2192-4271-ADA5-479A58D6C1FB}" type="presParOf" srcId="{8EA8954F-96C4-47BD-9808-F0FE5302FE3A}" destId="{27BF4E32-1C5F-42E0-81F9-1CE70F29B219}" srcOrd="1" destOrd="0" presId="urn:microsoft.com/office/officeart/2005/8/layout/hierarchy1"/>
    <dgm:cxn modelId="{6AD205E4-A977-4433-B1B0-AAFCD7E3326E}" type="presParOf" srcId="{27BF4E32-1C5F-42E0-81F9-1CE70F29B219}" destId="{08945595-7328-460E-98B5-E7264E68AB3E}" srcOrd="0" destOrd="0" presId="urn:microsoft.com/office/officeart/2005/8/layout/hierarchy1"/>
    <dgm:cxn modelId="{3DFE59C5-800E-4CB0-818B-F6521425F469}" type="presParOf" srcId="{27BF4E32-1C5F-42E0-81F9-1CE70F29B219}" destId="{23B28D5C-98A3-44F1-9AC5-07B41B1BF74F}" srcOrd="1" destOrd="0" presId="urn:microsoft.com/office/officeart/2005/8/layout/hierarchy1"/>
    <dgm:cxn modelId="{57A26833-9A92-4F0C-954B-651A7FB98A37}" type="presParOf" srcId="{23B28D5C-98A3-44F1-9AC5-07B41B1BF74F}" destId="{D9D57F8F-03DB-48BC-8500-C995BF7A9160}" srcOrd="0" destOrd="0" presId="urn:microsoft.com/office/officeart/2005/8/layout/hierarchy1"/>
    <dgm:cxn modelId="{AF9E351C-E2AD-4715-A2F3-30E0EA3F4E17}" type="presParOf" srcId="{D9D57F8F-03DB-48BC-8500-C995BF7A9160}" destId="{D6F1880B-F5CA-4544-9CE2-A9E45BACE192}" srcOrd="0" destOrd="0" presId="urn:microsoft.com/office/officeart/2005/8/layout/hierarchy1"/>
    <dgm:cxn modelId="{2EA8D057-FF96-4EBE-A2C1-E6DF218F077A}" type="presParOf" srcId="{D9D57F8F-03DB-48BC-8500-C995BF7A9160}" destId="{1D48D058-B8EE-456A-AB98-1BCD9C9F5202}" srcOrd="1" destOrd="0" presId="urn:microsoft.com/office/officeart/2005/8/layout/hierarchy1"/>
    <dgm:cxn modelId="{68DA96DD-947B-4F79-B939-8E9723BE59BB}" type="presParOf" srcId="{23B28D5C-98A3-44F1-9AC5-07B41B1BF74F}" destId="{36F365EA-FDF0-40BE-8651-33CDF030D451}" srcOrd="1" destOrd="0" presId="urn:microsoft.com/office/officeart/2005/8/layout/hierarchy1"/>
    <dgm:cxn modelId="{E8219939-F2DE-44CC-87AB-6980C6185FF2}" type="presParOf" srcId="{36F365EA-FDF0-40BE-8651-33CDF030D451}" destId="{5983C559-4103-4135-B46F-437CA6F5A53A}" srcOrd="0" destOrd="0" presId="urn:microsoft.com/office/officeart/2005/8/layout/hierarchy1"/>
    <dgm:cxn modelId="{247988F7-7E70-401D-92CE-71D8F280D8CA}" type="presParOf" srcId="{36F365EA-FDF0-40BE-8651-33CDF030D451}" destId="{49A44BE9-AD0D-455C-B1E4-3368374F6F75}" srcOrd="1" destOrd="0" presId="urn:microsoft.com/office/officeart/2005/8/layout/hierarchy1"/>
    <dgm:cxn modelId="{D51F3158-845B-4F64-94B0-84754C140D2C}" type="presParOf" srcId="{49A44BE9-AD0D-455C-B1E4-3368374F6F75}" destId="{79DA07C4-51E8-4496-B95D-080500FEF332}" srcOrd="0" destOrd="0" presId="urn:microsoft.com/office/officeart/2005/8/layout/hierarchy1"/>
    <dgm:cxn modelId="{CF0757D9-39BE-4A95-B117-FFA29FCF5B58}" type="presParOf" srcId="{79DA07C4-51E8-4496-B95D-080500FEF332}" destId="{0A6EA4FC-0EBD-45F6-8F0E-F2AD78E0230E}" srcOrd="0" destOrd="0" presId="urn:microsoft.com/office/officeart/2005/8/layout/hierarchy1"/>
    <dgm:cxn modelId="{0EF81C75-3B5C-45DB-8F59-CE6061F1FDAF}" type="presParOf" srcId="{79DA07C4-51E8-4496-B95D-080500FEF332}" destId="{1E4BB021-5639-47EA-9164-23C461938610}" srcOrd="1" destOrd="0" presId="urn:microsoft.com/office/officeart/2005/8/layout/hierarchy1"/>
    <dgm:cxn modelId="{C8669BBA-750A-42A7-8981-E4107B03441E}" type="presParOf" srcId="{49A44BE9-AD0D-455C-B1E4-3368374F6F75}" destId="{52C816C8-7784-47EE-843F-71EE648DC3DC}" srcOrd="1" destOrd="0" presId="urn:microsoft.com/office/officeart/2005/8/layout/hierarchy1"/>
    <dgm:cxn modelId="{3A39F260-269B-4FD4-8181-3C8566F82E14}" type="presParOf" srcId="{27BF4E32-1C5F-42E0-81F9-1CE70F29B219}" destId="{2AC8E0CF-12CE-43A7-BC27-DDD9A373D105}" srcOrd="2" destOrd="0" presId="urn:microsoft.com/office/officeart/2005/8/layout/hierarchy1"/>
    <dgm:cxn modelId="{294904CA-1B16-496C-99C8-7AA069CF4675}" type="presParOf" srcId="{27BF4E32-1C5F-42E0-81F9-1CE70F29B219}" destId="{4AFE5452-1E4D-4D5B-BFD0-B0146D6A210F}" srcOrd="3" destOrd="0" presId="urn:microsoft.com/office/officeart/2005/8/layout/hierarchy1"/>
    <dgm:cxn modelId="{6118079A-2B74-4965-BBDA-ED7A108D0BA5}" type="presParOf" srcId="{4AFE5452-1E4D-4D5B-BFD0-B0146D6A210F}" destId="{DDF3FFD6-8F5B-4A4F-B204-F0FADC255322}" srcOrd="0" destOrd="0" presId="urn:microsoft.com/office/officeart/2005/8/layout/hierarchy1"/>
    <dgm:cxn modelId="{529F61E0-12A2-4BC2-9C12-CC5DCB05C561}" type="presParOf" srcId="{DDF3FFD6-8F5B-4A4F-B204-F0FADC255322}" destId="{96991E71-3541-4F04-A5CD-CBFA914B3F53}" srcOrd="0" destOrd="0" presId="urn:microsoft.com/office/officeart/2005/8/layout/hierarchy1"/>
    <dgm:cxn modelId="{10162804-41A9-4C19-A9A9-D2E911E63195}" type="presParOf" srcId="{DDF3FFD6-8F5B-4A4F-B204-F0FADC255322}" destId="{AB5DA97B-5D62-4EDE-9AB5-36DE13765EA5}" srcOrd="1" destOrd="0" presId="urn:microsoft.com/office/officeart/2005/8/layout/hierarchy1"/>
    <dgm:cxn modelId="{83A5308C-0A70-41B8-8BBD-B98799F4DF9E}" type="presParOf" srcId="{4AFE5452-1E4D-4D5B-BFD0-B0146D6A210F}" destId="{DBF4C3D7-107D-4FA6-A956-1ADF759011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98F0E-4F80-4E74-9538-FBF929D61ECC}">
      <dsp:nvSpPr>
        <dsp:cNvPr id="0" name=""/>
        <dsp:cNvSpPr/>
      </dsp:nvSpPr>
      <dsp:spPr>
        <a:xfrm>
          <a:off x="0" y="4606322"/>
          <a:ext cx="7772400" cy="6045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bg1"/>
              </a:solidFill>
            </a:rPr>
            <a:t>Вывод</a:t>
          </a:r>
        </a:p>
      </dsp:txBody>
      <dsp:txXfrm>
        <a:off x="0" y="4606322"/>
        <a:ext cx="7772400" cy="604577"/>
      </dsp:txXfrm>
    </dsp:sp>
    <dsp:sp modelId="{8CFF581F-412F-49E4-900D-133AF3908804}">
      <dsp:nvSpPr>
        <dsp:cNvPr id="0" name=""/>
        <dsp:cNvSpPr/>
      </dsp:nvSpPr>
      <dsp:spPr>
        <a:xfrm rot="10800000">
          <a:off x="0" y="3685551"/>
          <a:ext cx="7772400" cy="92983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bg1"/>
              </a:solidFill>
            </a:rPr>
            <a:t>Аргументация собственного мнения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 rot="10800000">
        <a:off x="0" y="3685551"/>
        <a:ext cx="7772400" cy="604181"/>
      </dsp:txXfrm>
    </dsp:sp>
    <dsp:sp modelId="{66E28674-5A51-4611-AEA9-85DBEA0018A1}">
      <dsp:nvSpPr>
        <dsp:cNvPr id="0" name=""/>
        <dsp:cNvSpPr/>
      </dsp:nvSpPr>
      <dsp:spPr>
        <a:xfrm rot="10800000">
          <a:off x="0" y="2764779"/>
          <a:ext cx="7772400" cy="92983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bg1"/>
              </a:solidFill>
            </a:rPr>
            <a:t>Собственное мнение</a:t>
          </a:r>
        </a:p>
      </dsp:txBody>
      <dsp:txXfrm rot="10800000">
        <a:off x="0" y="2764779"/>
        <a:ext cx="7772400" cy="604181"/>
      </dsp:txXfrm>
    </dsp:sp>
    <dsp:sp modelId="{8250E417-D75E-4A35-869F-4A5225166AA0}">
      <dsp:nvSpPr>
        <dsp:cNvPr id="0" name=""/>
        <dsp:cNvSpPr/>
      </dsp:nvSpPr>
      <dsp:spPr>
        <a:xfrm rot="10800000">
          <a:off x="0" y="1844008"/>
          <a:ext cx="7772400" cy="929839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bg1"/>
              </a:solidFill>
            </a:rPr>
            <a:t>Позиция автора</a:t>
          </a:r>
        </a:p>
      </dsp:txBody>
      <dsp:txXfrm rot="10800000">
        <a:off x="0" y="1844008"/>
        <a:ext cx="7772400" cy="604181"/>
      </dsp:txXfrm>
    </dsp:sp>
    <dsp:sp modelId="{C71A87D8-6674-4171-BF79-523CBAEAF941}">
      <dsp:nvSpPr>
        <dsp:cNvPr id="0" name=""/>
        <dsp:cNvSpPr/>
      </dsp:nvSpPr>
      <dsp:spPr>
        <a:xfrm rot="10800000">
          <a:off x="0" y="923237"/>
          <a:ext cx="7772400" cy="929839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bg1"/>
              </a:solidFill>
            </a:rPr>
            <a:t>Комментарий к проблеме</a:t>
          </a:r>
        </a:p>
      </dsp:txBody>
      <dsp:txXfrm rot="10800000">
        <a:off x="0" y="923237"/>
        <a:ext cx="7772400" cy="604181"/>
      </dsp:txXfrm>
    </dsp:sp>
    <dsp:sp modelId="{99F08111-788E-4471-81FA-8ED47C99D7B9}">
      <dsp:nvSpPr>
        <dsp:cNvPr id="0" name=""/>
        <dsp:cNvSpPr/>
      </dsp:nvSpPr>
      <dsp:spPr>
        <a:xfrm rot="10800000">
          <a:off x="0" y="2466"/>
          <a:ext cx="7772400" cy="929839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 </a:t>
          </a:r>
          <a:r>
            <a:rPr lang="ru-RU" sz="3200" kern="1200" dirty="0">
              <a:solidFill>
                <a:schemeClr val="bg1"/>
              </a:solidFill>
            </a:rPr>
            <a:t>Проблема</a:t>
          </a:r>
        </a:p>
      </dsp:txBody>
      <dsp:txXfrm rot="10800000">
        <a:off x="0" y="2466"/>
        <a:ext cx="7772400" cy="604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0F201-8AF3-4E53-AB0E-5D26337BEAA6}">
      <dsp:nvSpPr>
        <dsp:cNvPr id="0" name=""/>
        <dsp:cNvSpPr/>
      </dsp:nvSpPr>
      <dsp:spPr>
        <a:xfrm>
          <a:off x="1637172" y="213"/>
          <a:ext cx="3074067" cy="76851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 Выявите основную мысль текста </a:t>
          </a:r>
        </a:p>
      </dsp:txBody>
      <dsp:txXfrm>
        <a:off x="1659681" y="22722"/>
        <a:ext cx="3029049" cy="723498"/>
      </dsp:txXfrm>
    </dsp:sp>
    <dsp:sp modelId="{9D58BC5E-4F6B-479C-B55C-70991C17A1C5}">
      <dsp:nvSpPr>
        <dsp:cNvPr id="0" name=""/>
        <dsp:cNvSpPr/>
      </dsp:nvSpPr>
      <dsp:spPr>
        <a:xfrm rot="5381708">
          <a:off x="3114846" y="825612"/>
          <a:ext cx="124129" cy="1344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71681-1421-4E58-9217-B131688160E6}">
      <dsp:nvSpPr>
        <dsp:cNvPr id="0" name=""/>
        <dsp:cNvSpPr/>
      </dsp:nvSpPr>
      <dsp:spPr>
        <a:xfrm>
          <a:off x="1642582" y="1016986"/>
          <a:ext cx="3074067" cy="7685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 </a:t>
          </a:r>
          <a:r>
            <a:rPr lang="ru-RU" sz="2000" kern="1200" dirty="0"/>
            <a:t>Запишите её в виде законченного предложения</a:t>
          </a:r>
        </a:p>
      </dsp:txBody>
      <dsp:txXfrm>
        <a:off x="1665091" y="1039495"/>
        <a:ext cx="3029049" cy="723498"/>
      </dsp:txXfrm>
    </dsp:sp>
    <dsp:sp modelId="{5974FBA7-BEFE-49A8-9160-1C126B35448F}">
      <dsp:nvSpPr>
        <dsp:cNvPr id="0" name=""/>
        <dsp:cNvSpPr/>
      </dsp:nvSpPr>
      <dsp:spPr>
        <a:xfrm rot="5417576">
          <a:off x="3099302" y="1863110"/>
          <a:ext cx="155219" cy="1344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173918"/>
            <a:satOff val="2889"/>
            <a:lumOff val="1641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C2319-FE72-48D2-94C4-169090472583}">
      <dsp:nvSpPr>
        <dsp:cNvPr id="0" name=""/>
        <dsp:cNvSpPr/>
      </dsp:nvSpPr>
      <dsp:spPr>
        <a:xfrm>
          <a:off x="1637172" y="2075208"/>
          <a:ext cx="3074067" cy="7685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Определите, на какой вопрос отвечает это предложение  </a:t>
          </a:r>
        </a:p>
      </dsp:txBody>
      <dsp:txXfrm>
        <a:off x="1659681" y="2097717"/>
        <a:ext cx="3029049" cy="723498"/>
      </dsp:txXfrm>
    </dsp:sp>
    <dsp:sp modelId="{9545F141-EFDB-4F3A-824E-CC42B797D313}">
      <dsp:nvSpPr>
        <dsp:cNvPr id="0" name=""/>
        <dsp:cNvSpPr/>
      </dsp:nvSpPr>
      <dsp:spPr>
        <a:xfrm rot="5400000">
          <a:off x="3106961" y="2910971"/>
          <a:ext cx="134490" cy="1344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173918"/>
            <a:satOff val="2889"/>
            <a:lumOff val="1641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C2BA7-6A61-4476-9631-7B52452FABA9}">
      <dsp:nvSpPr>
        <dsp:cNvPr id="0" name=""/>
        <dsp:cNvSpPr/>
      </dsp:nvSpPr>
      <dsp:spPr>
        <a:xfrm>
          <a:off x="1637172" y="3112706"/>
          <a:ext cx="3074067" cy="7685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 Запишите этот вопрос, который и является проблемой текста</a:t>
          </a:r>
        </a:p>
      </dsp:txBody>
      <dsp:txXfrm>
        <a:off x="1659681" y="3135215"/>
        <a:ext cx="3029049" cy="7234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0F201-8AF3-4E53-AB0E-5D26337BEAA6}">
      <dsp:nvSpPr>
        <dsp:cNvPr id="0" name=""/>
        <dsp:cNvSpPr/>
      </dsp:nvSpPr>
      <dsp:spPr>
        <a:xfrm>
          <a:off x="1637172" y="213"/>
          <a:ext cx="3074067" cy="76851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Проанализируйте поступки, отношения героев</a:t>
          </a:r>
        </a:p>
      </dsp:txBody>
      <dsp:txXfrm>
        <a:off x="1659681" y="22722"/>
        <a:ext cx="3029049" cy="723498"/>
      </dsp:txXfrm>
    </dsp:sp>
    <dsp:sp modelId="{9D58BC5E-4F6B-479C-B55C-70991C17A1C5}">
      <dsp:nvSpPr>
        <dsp:cNvPr id="0" name=""/>
        <dsp:cNvSpPr/>
      </dsp:nvSpPr>
      <dsp:spPr>
        <a:xfrm rot="5400000">
          <a:off x="3106961" y="835975"/>
          <a:ext cx="134490" cy="1344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71681-1421-4E58-9217-B131688160E6}">
      <dsp:nvSpPr>
        <dsp:cNvPr id="0" name=""/>
        <dsp:cNvSpPr/>
      </dsp:nvSpPr>
      <dsp:spPr>
        <a:xfrm>
          <a:off x="1637172" y="1037711"/>
          <a:ext cx="3074067" cy="7685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Определите, какие положительные или отрицательные человеческие качества проявляются в этих поступках, отношениях</a:t>
          </a:r>
        </a:p>
      </dsp:txBody>
      <dsp:txXfrm>
        <a:off x="1659681" y="1060220"/>
        <a:ext cx="3029049" cy="723498"/>
      </dsp:txXfrm>
    </dsp:sp>
    <dsp:sp modelId="{5974FBA7-BEFE-49A8-9160-1C126B35448F}">
      <dsp:nvSpPr>
        <dsp:cNvPr id="0" name=""/>
        <dsp:cNvSpPr/>
      </dsp:nvSpPr>
      <dsp:spPr>
        <a:xfrm rot="5400000">
          <a:off x="3106961" y="1873473"/>
          <a:ext cx="134490" cy="1344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173918"/>
            <a:satOff val="2889"/>
            <a:lumOff val="1641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C2319-FE72-48D2-94C4-169090472583}">
      <dsp:nvSpPr>
        <dsp:cNvPr id="0" name=""/>
        <dsp:cNvSpPr/>
      </dsp:nvSpPr>
      <dsp:spPr>
        <a:xfrm>
          <a:off x="1637172" y="2075208"/>
          <a:ext cx="3074067" cy="7685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 Подберите абстрактные существительные, которые   называют соответствующие качества (</a:t>
          </a:r>
          <a:r>
            <a:rPr lang="ru-RU" sz="1000" b="1" i="1" kern="1200" dirty="0"/>
            <a:t>долг, честь, совесть, благородство – равнодушие, черствость, эгоизм</a:t>
          </a:r>
          <a:r>
            <a:rPr lang="ru-RU" sz="1000" b="1" kern="1200" dirty="0"/>
            <a:t>)</a:t>
          </a:r>
        </a:p>
      </dsp:txBody>
      <dsp:txXfrm>
        <a:off x="1659681" y="2097717"/>
        <a:ext cx="3029049" cy="723498"/>
      </dsp:txXfrm>
    </dsp:sp>
    <dsp:sp modelId="{9545F141-EFDB-4F3A-824E-CC42B797D313}">
      <dsp:nvSpPr>
        <dsp:cNvPr id="0" name=""/>
        <dsp:cNvSpPr/>
      </dsp:nvSpPr>
      <dsp:spPr>
        <a:xfrm rot="5400000">
          <a:off x="3106961" y="2910971"/>
          <a:ext cx="134490" cy="1344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173918"/>
            <a:satOff val="2889"/>
            <a:lumOff val="1641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C2BA7-6A61-4476-9631-7B52452FABA9}">
      <dsp:nvSpPr>
        <dsp:cNvPr id="0" name=""/>
        <dsp:cNvSpPr/>
      </dsp:nvSpPr>
      <dsp:spPr>
        <a:xfrm>
          <a:off x="1637172" y="3112706"/>
          <a:ext cx="3074067" cy="7685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Сформулируйте проблему, используя выявленные ключевые слова</a:t>
          </a:r>
          <a:br>
            <a:rPr lang="ru-RU" sz="1000" b="1" kern="1200" dirty="0"/>
          </a:br>
          <a:endParaRPr lang="ru-RU" sz="1000" b="1" kern="1200" dirty="0"/>
        </a:p>
      </dsp:txBody>
      <dsp:txXfrm>
        <a:off x="1659681" y="3135215"/>
        <a:ext cx="3029049" cy="7234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8AE1E-B63B-4ABA-B43E-8587BE6C48A9}">
      <dsp:nvSpPr>
        <dsp:cNvPr id="0" name=""/>
        <dsp:cNvSpPr/>
      </dsp:nvSpPr>
      <dsp:spPr>
        <a:xfrm>
          <a:off x="534659" y="0"/>
          <a:ext cx="6059472" cy="316835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420F4-F976-4AE0-947A-BD524BFCE385}">
      <dsp:nvSpPr>
        <dsp:cNvPr id="0" name=""/>
        <dsp:cNvSpPr/>
      </dsp:nvSpPr>
      <dsp:spPr>
        <a:xfrm>
          <a:off x="344" y="950505"/>
          <a:ext cx="2277989" cy="1267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Проблема</a:t>
          </a:r>
        </a:p>
      </dsp:txBody>
      <dsp:txXfrm>
        <a:off x="62210" y="1012371"/>
        <a:ext cx="2154257" cy="1143608"/>
      </dsp:txXfrm>
    </dsp:sp>
    <dsp:sp modelId="{A99A17CF-D74D-49B2-86B5-094E403C6B8E}">
      <dsp:nvSpPr>
        <dsp:cNvPr id="0" name=""/>
        <dsp:cNvSpPr/>
      </dsp:nvSpPr>
      <dsp:spPr>
        <a:xfrm>
          <a:off x="2425400" y="950505"/>
          <a:ext cx="2277989" cy="1267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Комментарий</a:t>
          </a:r>
        </a:p>
      </dsp:txBody>
      <dsp:txXfrm>
        <a:off x="2487266" y="1012371"/>
        <a:ext cx="2154257" cy="1143608"/>
      </dsp:txXfrm>
    </dsp:sp>
    <dsp:sp modelId="{C76D0425-4D70-4901-832C-4857A1FC361D}">
      <dsp:nvSpPr>
        <dsp:cNvPr id="0" name=""/>
        <dsp:cNvSpPr/>
      </dsp:nvSpPr>
      <dsp:spPr>
        <a:xfrm>
          <a:off x="4850456" y="950505"/>
          <a:ext cx="2277989" cy="1267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Позиция автора</a:t>
          </a:r>
        </a:p>
      </dsp:txBody>
      <dsp:txXfrm>
        <a:off x="4912322" y="1012371"/>
        <a:ext cx="2154257" cy="11436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FED61-BB9C-429D-8903-72F113E2EEE5}">
      <dsp:nvSpPr>
        <dsp:cNvPr id="0" name=""/>
        <dsp:cNvSpPr/>
      </dsp:nvSpPr>
      <dsp:spPr>
        <a:xfrm>
          <a:off x="4019163" y="2584577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3156019" y="341184"/>
              </a:lnTo>
              <a:lnTo>
                <a:pt x="3156019" y="5006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84A4E-701B-4ACF-BBCB-BBD8E0328CB5}">
      <dsp:nvSpPr>
        <dsp:cNvPr id="0" name=""/>
        <dsp:cNvSpPr/>
      </dsp:nvSpPr>
      <dsp:spPr>
        <a:xfrm>
          <a:off x="4019163" y="2584577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370C2-81A4-455C-86B2-883A31EEA60C}">
      <dsp:nvSpPr>
        <dsp:cNvPr id="0" name=""/>
        <dsp:cNvSpPr/>
      </dsp:nvSpPr>
      <dsp:spPr>
        <a:xfrm>
          <a:off x="2967156" y="2584577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8E4E7-31D5-4A09-8ABF-655FB723AAD2}">
      <dsp:nvSpPr>
        <dsp:cNvPr id="0" name=""/>
        <dsp:cNvSpPr/>
      </dsp:nvSpPr>
      <dsp:spPr>
        <a:xfrm>
          <a:off x="863143" y="2584577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3156019" y="0"/>
              </a:moveTo>
              <a:lnTo>
                <a:pt x="3156019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792D7-4FB9-42E0-8D04-6DE3C9EB5BBC}">
      <dsp:nvSpPr>
        <dsp:cNvPr id="0" name=""/>
        <dsp:cNvSpPr/>
      </dsp:nvSpPr>
      <dsp:spPr>
        <a:xfrm>
          <a:off x="3158430" y="1491446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496B4-A8A7-4FC6-A396-F4114C38C922}">
      <dsp:nvSpPr>
        <dsp:cNvPr id="0" name=""/>
        <dsp:cNvSpPr/>
      </dsp:nvSpPr>
      <dsp:spPr>
        <a:xfrm>
          <a:off x="3349704" y="1673157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Типичные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ошибки комментирования</a:t>
          </a:r>
        </a:p>
      </dsp:txBody>
      <dsp:txXfrm>
        <a:off x="3381721" y="1705174"/>
        <a:ext cx="1657431" cy="1029096"/>
      </dsp:txXfrm>
    </dsp:sp>
    <dsp:sp modelId="{A9E7EF6B-E1CA-4BE7-B0A7-26DC4469BB91}">
      <dsp:nvSpPr>
        <dsp:cNvPr id="0" name=""/>
        <dsp:cNvSpPr/>
      </dsp:nvSpPr>
      <dsp:spPr>
        <a:xfrm>
          <a:off x="2411" y="3085236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6B4CF-EDC4-4FA2-B6D8-72B077839FD0}">
      <dsp:nvSpPr>
        <dsp:cNvPr id="0" name=""/>
        <dsp:cNvSpPr/>
      </dsp:nvSpPr>
      <dsp:spPr>
        <a:xfrm>
          <a:off x="193684" y="3266946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Комментарий </a:t>
          </a:r>
          <a:endParaRPr lang="en-US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не опирается </a:t>
          </a:r>
          <a:endParaRPr lang="en-US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на текст</a:t>
          </a:r>
        </a:p>
      </dsp:txBody>
      <dsp:txXfrm>
        <a:off x="225701" y="3298963"/>
        <a:ext cx="1657431" cy="1029096"/>
      </dsp:txXfrm>
    </dsp:sp>
    <dsp:sp modelId="{9AA4DBEB-834A-415F-B987-9D257F85B621}">
      <dsp:nvSpPr>
        <dsp:cNvPr id="0" name=""/>
        <dsp:cNvSpPr/>
      </dsp:nvSpPr>
      <dsp:spPr>
        <a:xfrm>
          <a:off x="2106423" y="3085236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F0898-F7B2-4627-AB50-039AEF0C0370}">
      <dsp:nvSpPr>
        <dsp:cNvPr id="0" name=""/>
        <dsp:cNvSpPr/>
      </dsp:nvSpPr>
      <dsp:spPr>
        <a:xfrm>
          <a:off x="2297697" y="3266946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Комментарий подменяется пересказом или цитированием</a:t>
          </a:r>
        </a:p>
      </dsp:txBody>
      <dsp:txXfrm>
        <a:off x="2329714" y="3298963"/>
        <a:ext cx="1657431" cy="1029096"/>
      </dsp:txXfrm>
    </dsp:sp>
    <dsp:sp modelId="{D43DCD8C-2A96-4F09-9C72-53452A3687EF}">
      <dsp:nvSpPr>
        <dsp:cNvPr id="0" name=""/>
        <dsp:cNvSpPr/>
      </dsp:nvSpPr>
      <dsp:spPr>
        <a:xfrm>
          <a:off x="4210436" y="3085236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8F395-7807-4E14-B05C-19D8E8E175F4}">
      <dsp:nvSpPr>
        <dsp:cNvPr id="0" name=""/>
        <dsp:cNvSpPr/>
      </dsp:nvSpPr>
      <dsp:spPr>
        <a:xfrm>
          <a:off x="4401710" y="3266946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«Имитация» комментария</a:t>
          </a:r>
        </a:p>
      </dsp:txBody>
      <dsp:txXfrm>
        <a:off x="4433727" y="3298963"/>
        <a:ext cx="1657431" cy="1029096"/>
      </dsp:txXfrm>
    </dsp:sp>
    <dsp:sp modelId="{B0FC7468-8CCC-4BA4-A8A6-05FED1DE96A1}">
      <dsp:nvSpPr>
        <dsp:cNvPr id="0" name=""/>
        <dsp:cNvSpPr/>
      </dsp:nvSpPr>
      <dsp:spPr>
        <a:xfrm>
          <a:off x="6314449" y="3085236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18651-15AB-4E9B-A765-DD59B1738177}">
      <dsp:nvSpPr>
        <dsp:cNvPr id="0" name=""/>
        <dsp:cNvSpPr/>
      </dsp:nvSpPr>
      <dsp:spPr>
        <a:xfrm>
          <a:off x="6505723" y="3266946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Комментарий </a:t>
          </a:r>
          <a:endParaRPr lang="en-US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не соответствует проблеме</a:t>
          </a:r>
        </a:p>
      </dsp:txBody>
      <dsp:txXfrm>
        <a:off x="6537740" y="3298963"/>
        <a:ext cx="1657431" cy="10290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8E0CF-12CE-43A7-BC27-DDD9A373D105}">
      <dsp:nvSpPr>
        <dsp:cNvPr id="0" name=""/>
        <dsp:cNvSpPr/>
      </dsp:nvSpPr>
      <dsp:spPr>
        <a:xfrm>
          <a:off x="3824908" y="3766633"/>
          <a:ext cx="674202" cy="32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656"/>
              </a:lnTo>
              <a:lnTo>
                <a:pt x="674202" y="218656"/>
              </a:lnTo>
              <a:lnTo>
                <a:pt x="674202" y="32085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3C559-4103-4135-B46F-437CA6F5A53A}">
      <dsp:nvSpPr>
        <dsp:cNvPr id="0" name=""/>
        <dsp:cNvSpPr/>
      </dsp:nvSpPr>
      <dsp:spPr>
        <a:xfrm>
          <a:off x="3150706" y="4788050"/>
          <a:ext cx="680004" cy="254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593"/>
              </a:lnTo>
              <a:lnTo>
                <a:pt x="680004" y="152593"/>
              </a:lnTo>
              <a:lnTo>
                <a:pt x="680004" y="254796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45595-7328-460E-98B5-E7264E68AB3E}">
      <dsp:nvSpPr>
        <dsp:cNvPr id="0" name=""/>
        <dsp:cNvSpPr/>
      </dsp:nvSpPr>
      <dsp:spPr>
        <a:xfrm>
          <a:off x="3150706" y="3766633"/>
          <a:ext cx="674202" cy="320859"/>
        </a:xfrm>
        <a:custGeom>
          <a:avLst/>
          <a:gdLst/>
          <a:ahLst/>
          <a:cxnLst/>
          <a:rect l="0" t="0" r="0" b="0"/>
          <a:pathLst>
            <a:path>
              <a:moveTo>
                <a:pt x="674202" y="0"/>
              </a:moveTo>
              <a:lnTo>
                <a:pt x="674202" y="218656"/>
              </a:lnTo>
              <a:lnTo>
                <a:pt x="0" y="218656"/>
              </a:lnTo>
              <a:lnTo>
                <a:pt x="0" y="32085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18192-BCC7-4A80-B0F0-02BB153C9E5B}">
      <dsp:nvSpPr>
        <dsp:cNvPr id="0" name=""/>
        <dsp:cNvSpPr/>
      </dsp:nvSpPr>
      <dsp:spPr>
        <a:xfrm>
          <a:off x="3779188" y="2745216"/>
          <a:ext cx="91440" cy="320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85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90D5B-DB85-4E09-8A48-85DB8F618674}">
      <dsp:nvSpPr>
        <dsp:cNvPr id="0" name=""/>
        <dsp:cNvSpPr/>
      </dsp:nvSpPr>
      <dsp:spPr>
        <a:xfrm>
          <a:off x="3779188" y="1723799"/>
          <a:ext cx="91440" cy="320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859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7E201-1D80-45C6-A6A0-15A40CC22AF2}">
      <dsp:nvSpPr>
        <dsp:cNvPr id="0" name=""/>
        <dsp:cNvSpPr/>
      </dsp:nvSpPr>
      <dsp:spPr>
        <a:xfrm>
          <a:off x="3779188" y="702383"/>
          <a:ext cx="91440" cy="320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85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57ED6-7284-495D-A562-2BD1BAF8CBE8}">
      <dsp:nvSpPr>
        <dsp:cNvPr id="0" name=""/>
        <dsp:cNvSpPr/>
      </dsp:nvSpPr>
      <dsp:spPr>
        <a:xfrm>
          <a:off x="3273288" y="1825"/>
          <a:ext cx="1103240" cy="700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67F4CC-BAE5-4C3E-9BA7-A81C350BBD0E}">
      <dsp:nvSpPr>
        <dsp:cNvPr id="0" name=""/>
        <dsp:cNvSpPr/>
      </dsp:nvSpPr>
      <dsp:spPr>
        <a:xfrm>
          <a:off x="3395870" y="118278"/>
          <a:ext cx="1103240" cy="700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Проблема</a:t>
          </a:r>
        </a:p>
      </dsp:txBody>
      <dsp:txXfrm>
        <a:off x="3416389" y="138797"/>
        <a:ext cx="1062202" cy="659519"/>
      </dsp:txXfrm>
    </dsp:sp>
    <dsp:sp modelId="{AB6EAE3D-C9D9-4885-B49E-D4D22EFC890E}">
      <dsp:nvSpPr>
        <dsp:cNvPr id="0" name=""/>
        <dsp:cNvSpPr/>
      </dsp:nvSpPr>
      <dsp:spPr>
        <a:xfrm>
          <a:off x="3273288" y="1023242"/>
          <a:ext cx="1103240" cy="7005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763D24-BDDA-44CB-A78C-632865F6C6AC}">
      <dsp:nvSpPr>
        <dsp:cNvPr id="0" name=""/>
        <dsp:cNvSpPr/>
      </dsp:nvSpPr>
      <dsp:spPr>
        <a:xfrm>
          <a:off x="3395870" y="1139695"/>
          <a:ext cx="1103240" cy="700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Комментарий</a:t>
          </a:r>
        </a:p>
      </dsp:txBody>
      <dsp:txXfrm>
        <a:off x="3416389" y="1160214"/>
        <a:ext cx="1062202" cy="659519"/>
      </dsp:txXfrm>
    </dsp:sp>
    <dsp:sp modelId="{3954ED85-85C2-4ADE-AEF4-3C31651E1F64}">
      <dsp:nvSpPr>
        <dsp:cNvPr id="0" name=""/>
        <dsp:cNvSpPr/>
      </dsp:nvSpPr>
      <dsp:spPr>
        <a:xfrm>
          <a:off x="3273288" y="2044659"/>
          <a:ext cx="1103240" cy="7005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A71635-1E0D-4B6C-AD3E-60422F488D1D}">
      <dsp:nvSpPr>
        <dsp:cNvPr id="0" name=""/>
        <dsp:cNvSpPr/>
      </dsp:nvSpPr>
      <dsp:spPr>
        <a:xfrm>
          <a:off x="3395870" y="2161112"/>
          <a:ext cx="1103240" cy="700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Позиция  автора</a:t>
          </a:r>
        </a:p>
      </dsp:txBody>
      <dsp:txXfrm>
        <a:off x="3416389" y="2181631"/>
        <a:ext cx="1062202" cy="659519"/>
      </dsp:txXfrm>
    </dsp:sp>
    <dsp:sp modelId="{0CD1486C-1B26-40EC-8598-818DFD200E2B}">
      <dsp:nvSpPr>
        <dsp:cNvPr id="0" name=""/>
        <dsp:cNvSpPr/>
      </dsp:nvSpPr>
      <dsp:spPr>
        <a:xfrm>
          <a:off x="3273288" y="3066075"/>
          <a:ext cx="1103240" cy="7005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A23FA2-D9E9-4239-BB63-12B42D8C653A}">
      <dsp:nvSpPr>
        <dsp:cNvPr id="0" name=""/>
        <dsp:cNvSpPr/>
      </dsp:nvSpPr>
      <dsp:spPr>
        <a:xfrm>
          <a:off x="3395870" y="3182529"/>
          <a:ext cx="1103240" cy="700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Собственная позиция</a:t>
          </a:r>
        </a:p>
      </dsp:txBody>
      <dsp:txXfrm>
        <a:off x="3416389" y="3203048"/>
        <a:ext cx="1062202" cy="659519"/>
      </dsp:txXfrm>
    </dsp:sp>
    <dsp:sp modelId="{D6F1880B-F5CA-4544-9CE2-A9E45BACE192}">
      <dsp:nvSpPr>
        <dsp:cNvPr id="0" name=""/>
        <dsp:cNvSpPr/>
      </dsp:nvSpPr>
      <dsp:spPr>
        <a:xfrm>
          <a:off x="2599086" y="4087492"/>
          <a:ext cx="1103240" cy="7005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48D058-B8EE-456A-AB98-1BCD9C9F5202}">
      <dsp:nvSpPr>
        <dsp:cNvPr id="0" name=""/>
        <dsp:cNvSpPr/>
      </dsp:nvSpPr>
      <dsp:spPr>
        <a:xfrm>
          <a:off x="2721668" y="4203946"/>
          <a:ext cx="1103240" cy="700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Аргумент 1</a:t>
          </a:r>
        </a:p>
      </dsp:txBody>
      <dsp:txXfrm>
        <a:off x="2742187" y="4224465"/>
        <a:ext cx="1062202" cy="659519"/>
      </dsp:txXfrm>
    </dsp:sp>
    <dsp:sp modelId="{0A6EA4FC-0EBD-45F6-8F0E-F2AD78E0230E}">
      <dsp:nvSpPr>
        <dsp:cNvPr id="0" name=""/>
        <dsp:cNvSpPr/>
      </dsp:nvSpPr>
      <dsp:spPr>
        <a:xfrm>
          <a:off x="3279090" y="5042847"/>
          <a:ext cx="1103240" cy="7005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4BB021-5639-47EA-9164-23C461938610}">
      <dsp:nvSpPr>
        <dsp:cNvPr id="0" name=""/>
        <dsp:cNvSpPr/>
      </dsp:nvSpPr>
      <dsp:spPr>
        <a:xfrm>
          <a:off x="3401672" y="5159300"/>
          <a:ext cx="1103240" cy="700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Вывод</a:t>
          </a:r>
        </a:p>
      </dsp:txBody>
      <dsp:txXfrm>
        <a:off x="3422191" y="5179819"/>
        <a:ext cx="1062202" cy="659519"/>
      </dsp:txXfrm>
    </dsp:sp>
    <dsp:sp modelId="{96991E71-3541-4F04-A5CD-CBFA914B3F53}">
      <dsp:nvSpPr>
        <dsp:cNvPr id="0" name=""/>
        <dsp:cNvSpPr/>
      </dsp:nvSpPr>
      <dsp:spPr>
        <a:xfrm>
          <a:off x="3947491" y="4087492"/>
          <a:ext cx="1103240" cy="7005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5DA97B-5D62-4EDE-9AB5-36DE13765EA5}">
      <dsp:nvSpPr>
        <dsp:cNvPr id="0" name=""/>
        <dsp:cNvSpPr/>
      </dsp:nvSpPr>
      <dsp:spPr>
        <a:xfrm>
          <a:off x="4070073" y="4203946"/>
          <a:ext cx="1103240" cy="700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Аргумент 2</a:t>
          </a:r>
        </a:p>
      </dsp:txBody>
      <dsp:txXfrm>
        <a:off x="4090592" y="4224465"/>
        <a:ext cx="1062202" cy="659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ADF46-ADA4-4401-94F6-6508724E83B5}" type="datetimeFigureOut">
              <a:rPr lang="ru-RU" smtClean="0"/>
              <a:pPr/>
              <a:t>20.12.2017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3848E-2172-40CD-9DDA-2153FC4903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9153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108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212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5322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0430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5534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0640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5751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0856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832F75-96CB-40CD-8BCB-B7DFAC5AAC1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F708-378B-4C1B-998A-DEAD60B24B5D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BC590B-5060-49B6-BBB4-69F26B9AF4D0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3A4CBF-92EC-47BE-A529-A0239D4369A0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26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72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175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/>
          </p:nvPr>
        </p:nvSpPr>
        <p:spPr>
          <a:xfrm>
            <a:off x="428596" y="1214424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6101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28596" y="1214424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Авторы</a:t>
            </a:r>
          </a:p>
        </p:txBody>
      </p:sp>
    </p:spTree>
    <p:extLst>
      <p:ext uri="{BB962C8B-B14F-4D97-AF65-F5344CB8AC3E}">
        <p14:creationId xmlns:p14="http://schemas.microsoft.com/office/powerpoint/2010/main" xmlns="" val="1565244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28596" y="1214424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Авторы</a:t>
            </a:r>
          </a:p>
        </p:txBody>
      </p:sp>
    </p:spTree>
    <p:extLst>
      <p:ext uri="{BB962C8B-B14F-4D97-AF65-F5344CB8AC3E}">
        <p14:creationId xmlns:p14="http://schemas.microsoft.com/office/powerpoint/2010/main" xmlns="" val="1396100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28596" y="1214424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Авторы</a:t>
            </a:r>
          </a:p>
        </p:txBody>
      </p:sp>
    </p:spTree>
    <p:extLst>
      <p:ext uri="{BB962C8B-B14F-4D97-AF65-F5344CB8AC3E}">
        <p14:creationId xmlns:p14="http://schemas.microsoft.com/office/powerpoint/2010/main" xmlns="" val="2587795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28596" y="1214424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Авторы</a:t>
            </a:r>
          </a:p>
        </p:txBody>
      </p:sp>
    </p:spTree>
    <p:extLst>
      <p:ext uri="{BB962C8B-B14F-4D97-AF65-F5344CB8AC3E}">
        <p14:creationId xmlns:p14="http://schemas.microsoft.com/office/powerpoint/2010/main" xmlns="" val="2086111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C7097-83C2-498F-A428-3694BF06E7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577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28596" y="1214424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Авторы</a:t>
            </a:r>
          </a:p>
        </p:txBody>
      </p:sp>
    </p:spTree>
    <p:extLst>
      <p:ext uri="{BB962C8B-B14F-4D97-AF65-F5344CB8AC3E}">
        <p14:creationId xmlns:p14="http://schemas.microsoft.com/office/powerpoint/2010/main" xmlns="" val="633772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28596" y="1214424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Авторы</a:t>
            </a:r>
          </a:p>
        </p:txBody>
      </p:sp>
    </p:spTree>
    <p:extLst>
      <p:ext uri="{BB962C8B-B14F-4D97-AF65-F5344CB8AC3E}">
        <p14:creationId xmlns:p14="http://schemas.microsoft.com/office/powerpoint/2010/main" xmlns="" val="195979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043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28596" y="1214424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Авторы</a:t>
            </a:r>
          </a:p>
        </p:txBody>
      </p:sp>
    </p:spTree>
    <p:extLst>
      <p:ext uri="{BB962C8B-B14F-4D97-AF65-F5344CB8AC3E}">
        <p14:creationId xmlns:p14="http://schemas.microsoft.com/office/powerpoint/2010/main" xmlns="" val="4282148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5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221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D25504-73CC-41AF-817A-93D0002FAD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B2970-D293-4C59-9826-9BD12E0A7C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517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17151-D429-4D58-82E0-57D07086A2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A5677-B2BC-46B5-9477-14F05DFBD9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840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74DE1-1467-404F-BF76-BF3E240E64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63EA-4DB3-41ED-BA08-6ED54A7BAC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514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E4C667-6F86-468F-A528-5D725AFA2D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9FDDA-4519-4454-B2E6-3998D11FD1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006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4D4D00-ABF2-4D46-8A03-1331DF52E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D441E-1679-4295-AEC1-237EB877C8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04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FA7B6F-1E07-459E-BAF3-95BCEC08A2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E4191-414E-42B6-9928-72EE76E7D4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931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24E04-4559-4F90-B21C-95031D43DB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E9B70-021E-4557-96DE-230194FCFF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73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C504A-A51B-4B44-8816-1F7A2BB11F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836E8-9C9D-4510-B557-684F297AA5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82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4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789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13808-4562-4B7D-8CB4-EEE3A322A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215E0-2267-483D-B974-81146CA66E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55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10"/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10"/>
              <a:t>20.12.2017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1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10"/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1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090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10"/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10"/>
              <a:t>20.12.2017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1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10"/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1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65275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10"/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10"/>
              <a:t>20.12.2017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1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10"/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1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127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10"/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10"/>
              <a:t>20.12.2017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1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10"/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1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818736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10"/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10"/>
              <a:t>20.12.2017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1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10"/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1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940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AE8E73-FA08-4573-B097-3743A1EDA6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27A5E-1F2E-483F-BA22-2B32312803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0210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576F6-71C6-46BE-9F49-B7DA89EB07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F510D-B0E4-41AC-9FA7-50654432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554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876934" y="1643"/>
            <a:ext cx="985532" cy="117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8" tIns="31509" rIns="94528" bIns="31509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800" cap="all" dirty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Портал</a:t>
            </a:r>
            <a:r>
              <a:rPr lang="en-US" sz="1800" cap="all" dirty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800" cap="all" dirty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фермера</a:t>
            </a:r>
          </a:p>
        </p:txBody>
      </p:sp>
      <p:sp>
        <p:nvSpPr>
          <p:cNvPr id="3" name="Овал 2"/>
          <p:cNvSpPr/>
          <p:nvPr userDrawn="1"/>
        </p:nvSpPr>
        <p:spPr>
          <a:xfrm>
            <a:off x="200908" y="228937"/>
            <a:ext cx="659736" cy="6997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 defTabSz="9129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343444" y="380121"/>
            <a:ext cx="373307" cy="361402"/>
          </a:xfrm>
          <a:custGeom>
            <a:avLst/>
            <a:gdLst>
              <a:gd name="T0" fmla="*/ 2147483647 w 558"/>
              <a:gd name="T1" fmla="*/ 2147483647 h 510"/>
              <a:gd name="T2" fmla="*/ 2147483647 w 558"/>
              <a:gd name="T3" fmla="*/ 2147483647 h 510"/>
              <a:gd name="T4" fmla="*/ 2147483647 w 558"/>
              <a:gd name="T5" fmla="*/ 2147483647 h 510"/>
              <a:gd name="T6" fmla="*/ 2147483647 w 558"/>
              <a:gd name="T7" fmla="*/ 2147483647 h 510"/>
              <a:gd name="T8" fmla="*/ 2147483647 w 558"/>
              <a:gd name="T9" fmla="*/ 2147483647 h 510"/>
              <a:gd name="T10" fmla="*/ 2147483647 w 558"/>
              <a:gd name="T11" fmla="*/ 2147483647 h 510"/>
              <a:gd name="T12" fmla="*/ 2147483647 w 558"/>
              <a:gd name="T13" fmla="*/ 2147483647 h 510"/>
              <a:gd name="T14" fmla="*/ 2147483647 w 558"/>
              <a:gd name="T15" fmla="*/ 2147483647 h 510"/>
              <a:gd name="T16" fmla="*/ 2147483647 w 558"/>
              <a:gd name="T17" fmla="*/ 2147483647 h 510"/>
              <a:gd name="T18" fmla="*/ 2147483647 w 558"/>
              <a:gd name="T19" fmla="*/ 2147483647 h 510"/>
              <a:gd name="T20" fmla="*/ 2147483647 w 558"/>
              <a:gd name="T21" fmla="*/ 2147483647 h 510"/>
              <a:gd name="T22" fmla="*/ 2147483647 w 558"/>
              <a:gd name="T23" fmla="*/ 2147483647 h 510"/>
              <a:gd name="T24" fmla="*/ 2147483647 w 558"/>
              <a:gd name="T25" fmla="*/ 2147483647 h 510"/>
              <a:gd name="T26" fmla="*/ 2147483647 w 558"/>
              <a:gd name="T27" fmla="*/ 2147483647 h 510"/>
              <a:gd name="T28" fmla="*/ 2147483647 w 558"/>
              <a:gd name="T29" fmla="*/ 2147483647 h 510"/>
              <a:gd name="T30" fmla="*/ 2147483647 w 558"/>
              <a:gd name="T31" fmla="*/ 2147483647 h 510"/>
              <a:gd name="T32" fmla="*/ 2147483647 w 558"/>
              <a:gd name="T33" fmla="*/ 2147483647 h 510"/>
              <a:gd name="T34" fmla="*/ 2147483647 w 558"/>
              <a:gd name="T35" fmla="*/ 2147483647 h 510"/>
              <a:gd name="T36" fmla="*/ 2147483647 w 558"/>
              <a:gd name="T37" fmla="*/ 2147483647 h 510"/>
              <a:gd name="T38" fmla="*/ 2147483647 w 558"/>
              <a:gd name="T39" fmla="*/ 2147483647 h 510"/>
              <a:gd name="T40" fmla="*/ 2147483647 w 558"/>
              <a:gd name="T41" fmla="*/ 2147483647 h 510"/>
              <a:gd name="T42" fmla="*/ 2147483647 w 558"/>
              <a:gd name="T43" fmla="*/ 2147483647 h 510"/>
              <a:gd name="T44" fmla="*/ 2147483647 w 558"/>
              <a:gd name="T45" fmla="*/ 2147483647 h 510"/>
              <a:gd name="T46" fmla="*/ 0 w 558"/>
              <a:gd name="T47" fmla="*/ 2147483647 h 510"/>
              <a:gd name="T48" fmla="*/ 2147483647 w 558"/>
              <a:gd name="T49" fmla="*/ 2147483647 h 510"/>
              <a:gd name="T50" fmla="*/ 2147483647 w 558"/>
              <a:gd name="T51" fmla="*/ 2147483647 h 510"/>
              <a:gd name="T52" fmla="*/ 2147483647 w 558"/>
              <a:gd name="T53" fmla="*/ 0 h 510"/>
              <a:gd name="T54" fmla="*/ 2147483647 w 558"/>
              <a:gd name="T55" fmla="*/ 2147483647 h 510"/>
              <a:gd name="T56" fmla="*/ 2147483647 w 558"/>
              <a:gd name="T57" fmla="*/ 2147483647 h 510"/>
              <a:gd name="T58" fmla="*/ 2147483647 w 558"/>
              <a:gd name="T59" fmla="*/ 2147483647 h 510"/>
              <a:gd name="T60" fmla="*/ 2147483647 w 558"/>
              <a:gd name="T61" fmla="*/ 2147483647 h 510"/>
              <a:gd name="T62" fmla="*/ 2147483647 w 558"/>
              <a:gd name="T63" fmla="*/ 2147483647 h 510"/>
              <a:gd name="T64" fmla="*/ 2147483647 w 558"/>
              <a:gd name="T65" fmla="*/ 2147483647 h 510"/>
              <a:gd name="T66" fmla="*/ 2147483647 w 558"/>
              <a:gd name="T67" fmla="*/ 2147483647 h 510"/>
              <a:gd name="T68" fmla="*/ 2147483647 w 558"/>
              <a:gd name="T69" fmla="*/ 2147483647 h 510"/>
              <a:gd name="T70" fmla="*/ 2147483647 w 558"/>
              <a:gd name="T71" fmla="*/ 2147483647 h 510"/>
              <a:gd name="T72" fmla="*/ 2147483647 w 558"/>
              <a:gd name="T73" fmla="*/ 2147483647 h 5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58" h="510">
                <a:moveTo>
                  <a:pt x="542" y="420"/>
                </a:moveTo>
                <a:cubicBezTo>
                  <a:pt x="542" y="435"/>
                  <a:pt x="537" y="449"/>
                  <a:pt x="526" y="459"/>
                </a:cubicBezTo>
                <a:cubicBezTo>
                  <a:pt x="507" y="478"/>
                  <a:pt x="507" y="478"/>
                  <a:pt x="507" y="478"/>
                </a:cubicBezTo>
                <a:cubicBezTo>
                  <a:pt x="497" y="488"/>
                  <a:pt x="483" y="494"/>
                  <a:pt x="469" y="493"/>
                </a:cubicBezTo>
                <a:cubicBezTo>
                  <a:pt x="459" y="504"/>
                  <a:pt x="445" y="510"/>
                  <a:pt x="430" y="510"/>
                </a:cubicBezTo>
                <a:cubicBezTo>
                  <a:pt x="404" y="510"/>
                  <a:pt x="404" y="510"/>
                  <a:pt x="404" y="510"/>
                </a:cubicBezTo>
                <a:cubicBezTo>
                  <a:pt x="389" y="510"/>
                  <a:pt x="375" y="504"/>
                  <a:pt x="366" y="493"/>
                </a:cubicBezTo>
                <a:cubicBezTo>
                  <a:pt x="351" y="494"/>
                  <a:pt x="337" y="488"/>
                  <a:pt x="327" y="478"/>
                </a:cubicBezTo>
                <a:cubicBezTo>
                  <a:pt x="308" y="459"/>
                  <a:pt x="308" y="459"/>
                  <a:pt x="308" y="459"/>
                </a:cubicBezTo>
                <a:cubicBezTo>
                  <a:pt x="298" y="449"/>
                  <a:pt x="293" y="435"/>
                  <a:pt x="293" y="421"/>
                </a:cubicBezTo>
                <a:cubicBezTo>
                  <a:pt x="283" y="411"/>
                  <a:pt x="276" y="397"/>
                  <a:pt x="276" y="382"/>
                </a:cubicBezTo>
                <a:cubicBezTo>
                  <a:pt x="276" y="356"/>
                  <a:pt x="276" y="356"/>
                  <a:pt x="276" y="356"/>
                </a:cubicBezTo>
                <a:cubicBezTo>
                  <a:pt x="276" y="341"/>
                  <a:pt x="283" y="327"/>
                  <a:pt x="293" y="317"/>
                </a:cubicBezTo>
                <a:cubicBezTo>
                  <a:pt x="293" y="303"/>
                  <a:pt x="298" y="289"/>
                  <a:pt x="308" y="279"/>
                </a:cubicBezTo>
                <a:cubicBezTo>
                  <a:pt x="327" y="260"/>
                  <a:pt x="327" y="260"/>
                  <a:pt x="327" y="260"/>
                </a:cubicBezTo>
                <a:cubicBezTo>
                  <a:pt x="337" y="250"/>
                  <a:pt x="351" y="244"/>
                  <a:pt x="366" y="244"/>
                </a:cubicBezTo>
                <a:cubicBezTo>
                  <a:pt x="375" y="234"/>
                  <a:pt x="389" y="228"/>
                  <a:pt x="404" y="228"/>
                </a:cubicBezTo>
                <a:cubicBezTo>
                  <a:pt x="430" y="228"/>
                  <a:pt x="430" y="228"/>
                  <a:pt x="430" y="228"/>
                </a:cubicBezTo>
                <a:cubicBezTo>
                  <a:pt x="445" y="228"/>
                  <a:pt x="459" y="234"/>
                  <a:pt x="469" y="244"/>
                </a:cubicBezTo>
                <a:cubicBezTo>
                  <a:pt x="483" y="244"/>
                  <a:pt x="497" y="250"/>
                  <a:pt x="507" y="260"/>
                </a:cubicBezTo>
                <a:cubicBezTo>
                  <a:pt x="526" y="279"/>
                  <a:pt x="526" y="279"/>
                  <a:pt x="526" y="279"/>
                </a:cubicBezTo>
                <a:cubicBezTo>
                  <a:pt x="537" y="289"/>
                  <a:pt x="542" y="303"/>
                  <a:pt x="542" y="318"/>
                </a:cubicBezTo>
                <a:cubicBezTo>
                  <a:pt x="552" y="327"/>
                  <a:pt x="558" y="341"/>
                  <a:pt x="558" y="356"/>
                </a:cubicBezTo>
                <a:cubicBezTo>
                  <a:pt x="558" y="382"/>
                  <a:pt x="558" y="382"/>
                  <a:pt x="558" y="382"/>
                </a:cubicBezTo>
                <a:cubicBezTo>
                  <a:pt x="558" y="397"/>
                  <a:pt x="552" y="411"/>
                  <a:pt x="542" y="420"/>
                </a:cubicBezTo>
                <a:close/>
                <a:moveTo>
                  <a:pt x="417" y="281"/>
                </a:moveTo>
                <a:cubicBezTo>
                  <a:pt x="369" y="281"/>
                  <a:pt x="329" y="320"/>
                  <a:pt x="329" y="369"/>
                </a:cubicBezTo>
                <a:cubicBezTo>
                  <a:pt x="329" y="418"/>
                  <a:pt x="369" y="457"/>
                  <a:pt x="417" y="457"/>
                </a:cubicBezTo>
                <a:cubicBezTo>
                  <a:pt x="466" y="457"/>
                  <a:pt x="505" y="418"/>
                  <a:pt x="505" y="369"/>
                </a:cubicBezTo>
                <a:cubicBezTo>
                  <a:pt x="505" y="320"/>
                  <a:pt x="466" y="281"/>
                  <a:pt x="417" y="281"/>
                </a:cubicBezTo>
                <a:close/>
                <a:moveTo>
                  <a:pt x="417" y="418"/>
                </a:moveTo>
                <a:cubicBezTo>
                  <a:pt x="390" y="418"/>
                  <a:pt x="369" y="396"/>
                  <a:pt x="369" y="369"/>
                </a:cubicBezTo>
                <a:cubicBezTo>
                  <a:pt x="369" y="342"/>
                  <a:pt x="390" y="320"/>
                  <a:pt x="417" y="320"/>
                </a:cubicBezTo>
                <a:cubicBezTo>
                  <a:pt x="444" y="320"/>
                  <a:pt x="466" y="342"/>
                  <a:pt x="466" y="369"/>
                </a:cubicBezTo>
                <a:cubicBezTo>
                  <a:pt x="466" y="396"/>
                  <a:pt x="444" y="418"/>
                  <a:pt x="417" y="418"/>
                </a:cubicBezTo>
                <a:close/>
                <a:moveTo>
                  <a:pt x="471" y="217"/>
                </a:moveTo>
                <a:cubicBezTo>
                  <a:pt x="461" y="205"/>
                  <a:pt x="445" y="198"/>
                  <a:pt x="428" y="198"/>
                </a:cubicBezTo>
                <a:cubicBezTo>
                  <a:pt x="399" y="198"/>
                  <a:pt x="399" y="198"/>
                  <a:pt x="399" y="198"/>
                </a:cubicBezTo>
                <a:cubicBezTo>
                  <a:pt x="382" y="198"/>
                  <a:pt x="366" y="205"/>
                  <a:pt x="356" y="217"/>
                </a:cubicBezTo>
                <a:cubicBezTo>
                  <a:pt x="339" y="217"/>
                  <a:pt x="324" y="223"/>
                  <a:pt x="312" y="234"/>
                </a:cubicBezTo>
                <a:cubicBezTo>
                  <a:pt x="291" y="255"/>
                  <a:pt x="291" y="255"/>
                  <a:pt x="291" y="255"/>
                </a:cubicBezTo>
                <a:cubicBezTo>
                  <a:pt x="280" y="267"/>
                  <a:pt x="274" y="283"/>
                  <a:pt x="274" y="299"/>
                </a:cubicBezTo>
                <a:cubicBezTo>
                  <a:pt x="262" y="310"/>
                  <a:pt x="255" y="325"/>
                  <a:pt x="255" y="342"/>
                </a:cubicBezTo>
                <a:cubicBezTo>
                  <a:pt x="255" y="369"/>
                  <a:pt x="255" y="369"/>
                  <a:pt x="255" y="369"/>
                </a:cubicBezTo>
                <a:cubicBezTo>
                  <a:pt x="179" y="369"/>
                  <a:pt x="179" y="369"/>
                  <a:pt x="179" y="369"/>
                </a:cubicBezTo>
                <a:cubicBezTo>
                  <a:pt x="162" y="345"/>
                  <a:pt x="134" y="330"/>
                  <a:pt x="102" y="330"/>
                </a:cubicBezTo>
                <a:cubicBezTo>
                  <a:pt x="72" y="330"/>
                  <a:pt x="45" y="344"/>
                  <a:pt x="27" y="366"/>
                </a:cubicBezTo>
                <a:cubicBezTo>
                  <a:pt x="13" y="361"/>
                  <a:pt x="0" y="351"/>
                  <a:pt x="0" y="339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23"/>
                  <a:pt x="13" y="209"/>
                  <a:pt x="30" y="209"/>
                </a:cubicBezTo>
                <a:cubicBezTo>
                  <a:pt x="202" y="209"/>
                  <a:pt x="202" y="209"/>
                  <a:pt x="202" y="209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81" y="22"/>
                  <a:pt x="299" y="0"/>
                  <a:pt x="328" y="0"/>
                </a:cubicBezTo>
                <a:cubicBezTo>
                  <a:pt x="472" y="0"/>
                  <a:pt x="472" y="0"/>
                  <a:pt x="472" y="0"/>
                </a:cubicBezTo>
                <a:cubicBezTo>
                  <a:pt x="500" y="0"/>
                  <a:pt x="524" y="23"/>
                  <a:pt x="524" y="52"/>
                </a:cubicBezTo>
                <a:cubicBezTo>
                  <a:pt x="524" y="243"/>
                  <a:pt x="524" y="243"/>
                  <a:pt x="524" y="243"/>
                </a:cubicBezTo>
                <a:cubicBezTo>
                  <a:pt x="515" y="234"/>
                  <a:pt x="515" y="234"/>
                  <a:pt x="515" y="234"/>
                </a:cubicBezTo>
                <a:cubicBezTo>
                  <a:pt x="503" y="223"/>
                  <a:pt x="488" y="217"/>
                  <a:pt x="471" y="217"/>
                </a:cubicBezTo>
                <a:close/>
                <a:moveTo>
                  <a:pt x="479" y="69"/>
                </a:moveTo>
                <a:cubicBezTo>
                  <a:pt x="479" y="50"/>
                  <a:pt x="463" y="34"/>
                  <a:pt x="444" y="34"/>
                </a:cubicBezTo>
                <a:cubicBezTo>
                  <a:pt x="349" y="34"/>
                  <a:pt x="349" y="34"/>
                  <a:pt x="349" y="34"/>
                </a:cubicBezTo>
                <a:cubicBezTo>
                  <a:pt x="330" y="34"/>
                  <a:pt x="318" y="49"/>
                  <a:pt x="309" y="69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479" y="173"/>
                  <a:pt x="479" y="173"/>
                  <a:pt x="479" y="173"/>
                </a:cubicBezTo>
                <a:lnTo>
                  <a:pt x="479" y="69"/>
                </a:lnTo>
                <a:close/>
                <a:moveTo>
                  <a:pt x="104" y="345"/>
                </a:moveTo>
                <a:cubicBezTo>
                  <a:pt x="149" y="345"/>
                  <a:pt x="186" y="382"/>
                  <a:pt x="186" y="428"/>
                </a:cubicBezTo>
                <a:cubicBezTo>
                  <a:pt x="186" y="473"/>
                  <a:pt x="149" y="510"/>
                  <a:pt x="104" y="510"/>
                </a:cubicBezTo>
                <a:cubicBezTo>
                  <a:pt x="58" y="510"/>
                  <a:pt x="21" y="473"/>
                  <a:pt x="21" y="428"/>
                </a:cubicBezTo>
                <a:cubicBezTo>
                  <a:pt x="21" y="382"/>
                  <a:pt x="58" y="345"/>
                  <a:pt x="104" y="345"/>
                </a:cubicBezTo>
                <a:close/>
                <a:moveTo>
                  <a:pt x="104" y="467"/>
                </a:moveTo>
                <a:cubicBezTo>
                  <a:pt x="125" y="467"/>
                  <a:pt x="143" y="449"/>
                  <a:pt x="143" y="428"/>
                </a:cubicBezTo>
                <a:cubicBezTo>
                  <a:pt x="143" y="406"/>
                  <a:pt x="125" y="389"/>
                  <a:pt x="104" y="389"/>
                </a:cubicBezTo>
                <a:cubicBezTo>
                  <a:pt x="82" y="389"/>
                  <a:pt x="65" y="406"/>
                  <a:pt x="65" y="428"/>
                </a:cubicBezTo>
                <a:cubicBezTo>
                  <a:pt x="65" y="449"/>
                  <a:pt x="82" y="467"/>
                  <a:pt x="104" y="4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035" tIns="40018" rIns="80035" bIns="40018"/>
          <a:lstStyle/>
          <a:p>
            <a:pPr defTabSz="91278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629064"/>
            <a:ext cx="9144000" cy="228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 defTabSz="9129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665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876934" y="1643"/>
            <a:ext cx="985532" cy="117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8" tIns="31509" rIns="94528" bIns="31509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800" cap="all" dirty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Портал</a:t>
            </a:r>
            <a:r>
              <a:rPr lang="en-US" sz="1800" cap="all" dirty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800" cap="all" dirty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фермера</a:t>
            </a:r>
          </a:p>
        </p:txBody>
      </p:sp>
      <p:sp>
        <p:nvSpPr>
          <p:cNvPr id="3" name="Овал 2"/>
          <p:cNvSpPr/>
          <p:nvPr userDrawn="1"/>
        </p:nvSpPr>
        <p:spPr>
          <a:xfrm>
            <a:off x="200908" y="228937"/>
            <a:ext cx="659736" cy="6997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 defTabSz="9129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343444" y="380121"/>
            <a:ext cx="373307" cy="361402"/>
          </a:xfrm>
          <a:custGeom>
            <a:avLst/>
            <a:gdLst>
              <a:gd name="T0" fmla="*/ 2147483647 w 558"/>
              <a:gd name="T1" fmla="*/ 2147483647 h 510"/>
              <a:gd name="T2" fmla="*/ 2147483647 w 558"/>
              <a:gd name="T3" fmla="*/ 2147483647 h 510"/>
              <a:gd name="T4" fmla="*/ 2147483647 w 558"/>
              <a:gd name="T5" fmla="*/ 2147483647 h 510"/>
              <a:gd name="T6" fmla="*/ 2147483647 w 558"/>
              <a:gd name="T7" fmla="*/ 2147483647 h 510"/>
              <a:gd name="T8" fmla="*/ 2147483647 w 558"/>
              <a:gd name="T9" fmla="*/ 2147483647 h 510"/>
              <a:gd name="T10" fmla="*/ 2147483647 w 558"/>
              <a:gd name="T11" fmla="*/ 2147483647 h 510"/>
              <a:gd name="T12" fmla="*/ 2147483647 w 558"/>
              <a:gd name="T13" fmla="*/ 2147483647 h 510"/>
              <a:gd name="T14" fmla="*/ 2147483647 w 558"/>
              <a:gd name="T15" fmla="*/ 2147483647 h 510"/>
              <a:gd name="T16" fmla="*/ 2147483647 w 558"/>
              <a:gd name="T17" fmla="*/ 2147483647 h 510"/>
              <a:gd name="T18" fmla="*/ 2147483647 w 558"/>
              <a:gd name="T19" fmla="*/ 2147483647 h 510"/>
              <a:gd name="T20" fmla="*/ 2147483647 w 558"/>
              <a:gd name="T21" fmla="*/ 2147483647 h 510"/>
              <a:gd name="T22" fmla="*/ 2147483647 w 558"/>
              <a:gd name="T23" fmla="*/ 2147483647 h 510"/>
              <a:gd name="T24" fmla="*/ 2147483647 w 558"/>
              <a:gd name="T25" fmla="*/ 2147483647 h 510"/>
              <a:gd name="T26" fmla="*/ 2147483647 w 558"/>
              <a:gd name="T27" fmla="*/ 2147483647 h 510"/>
              <a:gd name="T28" fmla="*/ 2147483647 w 558"/>
              <a:gd name="T29" fmla="*/ 2147483647 h 510"/>
              <a:gd name="T30" fmla="*/ 2147483647 w 558"/>
              <a:gd name="T31" fmla="*/ 2147483647 h 510"/>
              <a:gd name="T32" fmla="*/ 2147483647 w 558"/>
              <a:gd name="T33" fmla="*/ 2147483647 h 510"/>
              <a:gd name="T34" fmla="*/ 2147483647 w 558"/>
              <a:gd name="T35" fmla="*/ 2147483647 h 510"/>
              <a:gd name="T36" fmla="*/ 2147483647 w 558"/>
              <a:gd name="T37" fmla="*/ 2147483647 h 510"/>
              <a:gd name="T38" fmla="*/ 2147483647 w 558"/>
              <a:gd name="T39" fmla="*/ 2147483647 h 510"/>
              <a:gd name="T40" fmla="*/ 2147483647 w 558"/>
              <a:gd name="T41" fmla="*/ 2147483647 h 510"/>
              <a:gd name="T42" fmla="*/ 2147483647 w 558"/>
              <a:gd name="T43" fmla="*/ 2147483647 h 510"/>
              <a:gd name="T44" fmla="*/ 2147483647 w 558"/>
              <a:gd name="T45" fmla="*/ 2147483647 h 510"/>
              <a:gd name="T46" fmla="*/ 0 w 558"/>
              <a:gd name="T47" fmla="*/ 2147483647 h 510"/>
              <a:gd name="T48" fmla="*/ 2147483647 w 558"/>
              <a:gd name="T49" fmla="*/ 2147483647 h 510"/>
              <a:gd name="T50" fmla="*/ 2147483647 w 558"/>
              <a:gd name="T51" fmla="*/ 2147483647 h 510"/>
              <a:gd name="T52" fmla="*/ 2147483647 w 558"/>
              <a:gd name="T53" fmla="*/ 0 h 510"/>
              <a:gd name="T54" fmla="*/ 2147483647 w 558"/>
              <a:gd name="T55" fmla="*/ 2147483647 h 510"/>
              <a:gd name="T56" fmla="*/ 2147483647 w 558"/>
              <a:gd name="T57" fmla="*/ 2147483647 h 510"/>
              <a:gd name="T58" fmla="*/ 2147483647 w 558"/>
              <a:gd name="T59" fmla="*/ 2147483647 h 510"/>
              <a:gd name="T60" fmla="*/ 2147483647 w 558"/>
              <a:gd name="T61" fmla="*/ 2147483647 h 510"/>
              <a:gd name="T62" fmla="*/ 2147483647 w 558"/>
              <a:gd name="T63" fmla="*/ 2147483647 h 510"/>
              <a:gd name="T64" fmla="*/ 2147483647 w 558"/>
              <a:gd name="T65" fmla="*/ 2147483647 h 510"/>
              <a:gd name="T66" fmla="*/ 2147483647 w 558"/>
              <a:gd name="T67" fmla="*/ 2147483647 h 510"/>
              <a:gd name="T68" fmla="*/ 2147483647 w 558"/>
              <a:gd name="T69" fmla="*/ 2147483647 h 510"/>
              <a:gd name="T70" fmla="*/ 2147483647 w 558"/>
              <a:gd name="T71" fmla="*/ 2147483647 h 510"/>
              <a:gd name="T72" fmla="*/ 2147483647 w 558"/>
              <a:gd name="T73" fmla="*/ 2147483647 h 5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58" h="510">
                <a:moveTo>
                  <a:pt x="542" y="420"/>
                </a:moveTo>
                <a:cubicBezTo>
                  <a:pt x="542" y="435"/>
                  <a:pt x="537" y="449"/>
                  <a:pt x="526" y="459"/>
                </a:cubicBezTo>
                <a:cubicBezTo>
                  <a:pt x="507" y="478"/>
                  <a:pt x="507" y="478"/>
                  <a:pt x="507" y="478"/>
                </a:cubicBezTo>
                <a:cubicBezTo>
                  <a:pt x="497" y="488"/>
                  <a:pt x="483" y="494"/>
                  <a:pt x="469" y="493"/>
                </a:cubicBezTo>
                <a:cubicBezTo>
                  <a:pt x="459" y="504"/>
                  <a:pt x="445" y="510"/>
                  <a:pt x="430" y="510"/>
                </a:cubicBezTo>
                <a:cubicBezTo>
                  <a:pt x="404" y="510"/>
                  <a:pt x="404" y="510"/>
                  <a:pt x="404" y="510"/>
                </a:cubicBezTo>
                <a:cubicBezTo>
                  <a:pt x="389" y="510"/>
                  <a:pt x="375" y="504"/>
                  <a:pt x="366" y="493"/>
                </a:cubicBezTo>
                <a:cubicBezTo>
                  <a:pt x="351" y="494"/>
                  <a:pt x="337" y="488"/>
                  <a:pt x="327" y="478"/>
                </a:cubicBezTo>
                <a:cubicBezTo>
                  <a:pt x="308" y="459"/>
                  <a:pt x="308" y="459"/>
                  <a:pt x="308" y="459"/>
                </a:cubicBezTo>
                <a:cubicBezTo>
                  <a:pt x="298" y="449"/>
                  <a:pt x="293" y="435"/>
                  <a:pt x="293" y="421"/>
                </a:cubicBezTo>
                <a:cubicBezTo>
                  <a:pt x="283" y="411"/>
                  <a:pt x="276" y="397"/>
                  <a:pt x="276" y="382"/>
                </a:cubicBezTo>
                <a:cubicBezTo>
                  <a:pt x="276" y="356"/>
                  <a:pt x="276" y="356"/>
                  <a:pt x="276" y="356"/>
                </a:cubicBezTo>
                <a:cubicBezTo>
                  <a:pt x="276" y="341"/>
                  <a:pt x="283" y="327"/>
                  <a:pt x="293" y="317"/>
                </a:cubicBezTo>
                <a:cubicBezTo>
                  <a:pt x="293" y="303"/>
                  <a:pt x="298" y="289"/>
                  <a:pt x="308" y="279"/>
                </a:cubicBezTo>
                <a:cubicBezTo>
                  <a:pt x="327" y="260"/>
                  <a:pt x="327" y="260"/>
                  <a:pt x="327" y="260"/>
                </a:cubicBezTo>
                <a:cubicBezTo>
                  <a:pt x="337" y="250"/>
                  <a:pt x="351" y="244"/>
                  <a:pt x="366" y="244"/>
                </a:cubicBezTo>
                <a:cubicBezTo>
                  <a:pt x="375" y="234"/>
                  <a:pt x="389" y="228"/>
                  <a:pt x="404" y="228"/>
                </a:cubicBezTo>
                <a:cubicBezTo>
                  <a:pt x="430" y="228"/>
                  <a:pt x="430" y="228"/>
                  <a:pt x="430" y="228"/>
                </a:cubicBezTo>
                <a:cubicBezTo>
                  <a:pt x="445" y="228"/>
                  <a:pt x="459" y="234"/>
                  <a:pt x="469" y="244"/>
                </a:cubicBezTo>
                <a:cubicBezTo>
                  <a:pt x="483" y="244"/>
                  <a:pt x="497" y="250"/>
                  <a:pt x="507" y="260"/>
                </a:cubicBezTo>
                <a:cubicBezTo>
                  <a:pt x="526" y="279"/>
                  <a:pt x="526" y="279"/>
                  <a:pt x="526" y="279"/>
                </a:cubicBezTo>
                <a:cubicBezTo>
                  <a:pt x="537" y="289"/>
                  <a:pt x="542" y="303"/>
                  <a:pt x="542" y="318"/>
                </a:cubicBezTo>
                <a:cubicBezTo>
                  <a:pt x="552" y="327"/>
                  <a:pt x="558" y="341"/>
                  <a:pt x="558" y="356"/>
                </a:cubicBezTo>
                <a:cubicBezTo>
                  <a:pt x="558" y="382"/>
                  <a:pt x="558" y="382"/>
                  <a:pt x="558" y="382"/>
                </a:cubicBezTo>
                <a:cubicBezTo>
                  <a:pt x="558" y="397"/>
                  <a:pt x="552" y="411"/>
                  <a:pt x="542" y="420"/>
                </a:cubicBezTo>
                <a:close/>
                <a:moveTo>
                  <a:pt x="417" y="281"/>
                </a:moveTo>
                <a:cubicBezTo>
                  <a:pt x="369" y="281"/>
                  <a:pt x="329" y="320"/>
                  <a:pt x="329" y="369"/>
                </a:cubicBezTo>
                <a:cubicBezTo>
                  <a:pt x="329" y="418"/>
                  <a:pt x="369" y="457"/>
                  <a:pt x="417" y="457"/>
                </a:cubicBezTo>
                <a:cubicBezTo>
                  <a:pt x="466" y="457"/>
                  <a:pt x="505" y="418"/>
                  <a:pt x="505" y="369"/>
                </a:cubicBezTo>
                <a:cubicBezTo>
                  <a:pt x="505" y="320"/>
                  <a:pt x="466" y="281"/>
                  <a:pt x="417" y="281"/>
                </a:cubicBezTo>
                <a:close/>
                <a:moveTo>
                  <a:pt x="417" y="418"/>
                </a:moveTo>
                <a:cubicBezTo>
                  <a:pt x="390" y="418"/>
                  <a:pt x="369" y="396"/>
                  <a:pt x="369" y="369"/>
                </a:cubicBezTo>
                <a:cubicBezTo>
                  <a:pt x="369" y="342"/>
                  <a:pt x="390" y="320"/>
                  <a:pt x="417" y="320"/>
                </a:cubicBezTo>
                <a:cubicBezTo>
                  <a:pt x="444" y="320"/>
                  <a:pt x="466" y="342"/>
                  <a:pt x="466" y="369"/>
                </a:cubicBezTo>
                <a:cubicBezTo>
                  <a:pt x="466" y="396"/>
                  <a:pt x="444" y="418"/>
                  <a:pt x="417" y="418"/>
                </a:cubicBezTo>
                <a:close/>
                <a:moveTo>
                  <a:pt x="471" y="217"/>
                </a:moveTo>
                <a:cubicBezTo>
                  <a:pt x="461" y="205"/>
                  <a:pt x="445" y="198"/>
                  <a:pt x="428" y="198"/>
                </a:cubicBezTo>
                <a:cubicBezTo>
                  <a:pt x="399" y="198"/>
                  <a:pt x="399" y="198"/>
                  <a:pt x="399" y="198"/>
                </a:cubicBezTo>
                <a:cubicBezTo>
                  <a:pt x="382" y="198"/>
                  <a:pt x="366" y="205"/>
                  <a:pt x="356" y="217"/>
                </a:cubicBezTo>
                <a:cubicBezTo>
                  <a:pt x="339" y="217"/>
                  <a:pt x="324" y="223"/>
                  <a:pt x="312" y="234"/>
                </a:cubicBezTo>
                <a:cubicBezTo>
                  <a:pt x="291" y="255"/>
                  <a:pt x="291" y="255"/>
                  <a:pt x="291" y="255"/>
                </a:cubicBezTo>
                <a:cubicBezTo>
                  <a:pt x="280" y="267"/>
                  <a:pt x="274" y="283"/>
                  <a:pt x="274" y="299"/>
                </a:cubicBezTo>
                <a:cubicBezTo>
                  <a:pt x="262" y="310"/>
                  <a:pt x="255" y="325"/>
                  <a:pt x="255" y="342"/>
                </a:cubicBezTo>
                <a:cubicBezTo>
                  <a:pt x="255" y="369"/>
                  <a:pt x="255" y="369"/>
                  <a:pt x="255" y="369"/>
                </a:cubicBezTo>
                <a:cubicBezTo>
                  <a:pt x="179" y="369"/>
                  <a:pt x="179" y="369"/>
                  <a:pt x="179" y="369"/>
                </a:cubicBezTo>
                <a:cubicBezTo>
                  <a:pt x="162" y="345"/>
                  <a:pt x="134" y="330"/>
                  <a:pt x="102" y="330"/>
                </a:cubicBezTo>
                <a:cubicBezTo>
                  <a:pt x="72" y="330"/>
                  <a:pt x="45" y="344"/>
                  <a:pt x="27" y="366"/>
                </a:cubicBezTo>
                <a:cubicBezTo>
                  <a:pt x="13" y="361"/>
                  <a:pt x="0" y="351"/>
                  <a:pt x="0" y="339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23"/>
                  <a:pt x="13" y="209"/>
                  <a:pt x="30" y="209"/>
                </a:cubicBezTo>
                <a:cubicBezTo>
                  <a:pt x="202" y="209"/>
                  <a:pt x="202" y="209"/>
                  <a:pt x="202" y="209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81" y="22"/>
                  <a:pt x="299" y="0"/>
                  <a:pt x="328" y="0"/>
                </a:cubicBezTo>
                <a:cubicBezTo>
                  <a:pt x="472" y="0"/>
                  <a:pt x="472" y="0"/>
                  <a:pt x="472" y="0"/>
                </a:cubicBezTo>
                <a:cubicBezTo>
                  <a:pt x="500" y="0"/>
                  <a:pt x="524" y="23"/>
                  <a:pt x="524" y="52"/>
                </a:cubicBezTo>
                <a:cubicBezTo>
                  <a:pt x="524" y="243"/>
                  <a:pt x="524" y="243"/>
                  <a:pt x="524" y="243"/>
                </a:cubicBezTo>
                <a:cubicBezTo>
                  <a:pt x="515" y="234"/>
                  <a:pt x="515" y="234"/>
                  <a:pt x="515" y="234"/>
                </a:cubicBezTo>
                <a:cubicBezTo>
                  <a:pt x="503" y="223"/>
                  <a:pt x="488" y="217"/>
                  <a:pt x="471" y="217"/>
                </a:cubicBezTo>
                <a:close/>
                <a:moveTo>
                  <a:pt x="479" y="69"/>
                </a:moveTo>
                <a:cubicBezTo>
                  <a:pt x="479" y="50"/>
                  <a:pt x="463" y="34"/>
                  <a:pt x="444" y="34"/>
                </a:cubicBezTo>
                <a:cubicBezTo>
                  <a:pt x="349" y="34"/>
                  <a:pt x="349" y="34"/>
                  <a:pt x="349" y="34"/>
                </a:cubicBezTo>
                <a:cubicBezTo>
                  <a:pt x="330" y="34"/>
                  <a:pt x="318" y="49"/>
                  <a:pt x="309" y="69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479" y="173"/>
                  <a:pt x="479" y="173"/>
                  <a:pt x="479" y="173"/>
                </a:cubicBezTo>
                <a:lnTo>
                  <a:pt x="479" y="69"/>
                </a:lnTo>
                <a:close/>
                <a:moveTo>
                  <a:pt x="104" y="345"/>
                </a:moveTo>
                <a:cubicBezTo>
                  <a:pt x="149" y="345"/>
                  <a:pt x="186" y="382"/>
                  <a:pt x="186" y="428"/>
                </a:cubicBezTo>
                <a:cubicBezTo>
                  <a:pt x="186" y="473"/>
                  <a:pt x="149" y="510"/>
                  <a:pt x="104" y="510"/>
                </a:cubicBezTo>
                <a:cubicBezTo>
                  <a:pt x="58" y="510"/>
                  <a:pt x="21" y="473"/>
                  <a:pt x="21" y="428"/>
                </a:cubicBezTo>
                <a:cubicBezTo>
                  <a:pt x="21" y="382"/>
                  <a:pt x="58" y="345"/>
                  <a:pt x="104" y="345"/>
                </a:cubicBezTo>
                <a:close/>
                <a:moveTo>
                  <a:pt x="104" y="467"/>
                </a:moveTo>
                <a:cubicBezTo>
                  <a:pt x="125" y="467"/>
                  <a:pt x="143" y="449"/>
                  <a:pt x="143" y="428"/>
                </a:cubicBezTo>
                <a:cubicBezTo>
                  <a:pt x="143" y="406"/>
                  <a:pt x="125" y="389"/>
                  <a:pt x="104" y="389"/>
                </a:cubicBezTo>
                <a:cubicBezTo>
                  <a:pt x="82" y="389"/>
                  <a:pt x="65" y="406"/>
                  <a:pt x="65" y="428"/>
                </a:cubicBezTo>
                <a:cubicBezTo>
                  <a:pt x="65" y="449"/>
                  <a:pt x="82" y="467"/>
                  <a:pt x="104" y="4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035" tIns="40018" rIns="80035" bIns="40018"/>
          <a:lstStyle/>
          <a:p>
            <a:pPr defTabSz="91278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35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1323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876934" y="1643"/>
            <a:ext cx="985532" cy="117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8" tIns="31509" rIns="94528" bIns="31509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800" cap="all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Портал</a:t>
            </a:r>
            <a:r>
              <a:rPr lang="en-US" sz="1800" cap="all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800" cap="all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фермера</a:t>
            </a:r>
          </a:p>
        </p:txBody>
      </p:sp>
      <p:sp>
        <p:nvSpPr>
          <p:cNvPr id="3" name="Овал 2"/>
          <p:cNvSpPr/>
          <p:nvPr userDrawn="1"/>
        </p:nvSpPr>
        <p:spPr>
          <a:xfrm>
            <a:off x="200908" y="228937"/>
            <a:ext cx="659736" cy="6997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 defTabSz="9129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343444" y="380121"/>
            <a:ext cx="373307" cy="361402"/>
          </a:xfrm>
          <a:custGeom>
            <a:avLst/>
            <a:gdLst>
              <a:gd name="T0" fmla="*/ 2147483647 w 558"/>
              <a:gd name="T1" fmla="*/ 2147483647 h 510"/>
              <a:gd name="T2" fmla="*/ 2147483647 w 558"/>
              <a:gd name="T3" fmla="*/ 2147483647 h 510"/>
              <a:gd name="T4" fmla="*/ 2147483647 w 558"/>
              <a:gd name="T5" fmla="*/ 2147483647 h 510"/>
              <a:gd name="T6" fmla="*/ 2147483647 w 558"/>
              <a:gd name="T7" fmla="*/ 2147483647 h 510"/>
              <a:gd name="T8" fmla="*/ 2147483647 w 558"/>
              <a:gd name="T9" fmla="*/ 2147483647 h 510"/>
              <a:gd name="T10" fmla="*/ 2147483647 w 558"/>
              <a:gd name="T11" fmla="*/ 2147483647 h 510"/>
              <a:gd name="T12" fmla="*/ 2147483647 w 558"/>
              <a:gd name="T13" fmla="*/ 2147483647 h 510"/>
              <a:gd name="T14" fmla="*/ 2147483647 w 558"/>
              <a:gd name="T15" fmla="*/ 2147483647 h 510"/>
              <a:gd name="T16" fmla="*/ 2147483647 w 558"/>
              <a:gd name="T17" fmla="*/ 2147483647 h 510"/>
              <a:gd name="T18" fmla="*/ 2147483647 w 558"/>
              <a:gd name="T19" fmla="*/ 2147483647 h 510"/>
              <a:gd name="T20" fmla="*/ 2147483647 w 558"/>
              <a:gd name="T21" fmla="*/ 2147483647 h 510"/>
              <a:gd name="T22" fmla="*/ 2147483647 w 558"/>
              <a:gd name="T23" fmla="*/ 2147483647 h 510"/>
              <a:gd name="T24" fmla="*/ 2147483647 w 558"/>
              <a:gd name="T25" fmla="*/ 2147483647 h 510"/>
              <a:gd name="T26" fmla="*/ 2147483647 w 558"/>
              <a:gd name="T27" fmla="*/ 2147483647 h 510"/>
              <a:gd name="T28" fmla="*/ 2147483647 w 558"/>
              <a:gd name="T29" fmla="*/ 2147483647 h 510"/>
              <a:gd name="T30" fmla="*/ 2147483647 w 558"/>
              <a:gd name="T31" fmla="*/ 2147483647 h 510"/>
              <a:gd name="T32" fmla="*/ 2147483647 w 558"/>
              <a:gd name="T33" fmla="*/ 2147483647 h 510"/>
              <a:gd name="T34" fmla="*/ 2147483647 w 558"/>
              <a:gd name="T35" fmla="*/ 2147483647 h 510"/>
              <a:gd name="T36" fmla="*/ 2147483647 w 558"/>
              <a:gd name="T37" fmla="*/ 2147483647 h 510"/>
              <a:gd name="T38" fmla="*/ 2147483647 w 558"/>
              <a:gd name="T39" fmla="*/ 2147483647 h 510"/>
              <a:gd name="T40" fmla="*/ 2147483647 w 558"/>
              <a:gd name="T41" fmla="*/ 2147483647 h 510"/>
              <a:gd name="T42" fmla="*/ 2147483647 w 558"/>
              <a:gd name="T43" fmla="*/ 2147483647 h 510"/>
              <a:gd name="T44" fmla="*/ 2147483647 w 558"/>
              <a:gd name="T45" fmla="*/ 2147483647 h 510"/>
              <a:gd name="T46" fmla="*/ 0 w 558"/>
              <a:gd name="T47" fmla="*/ 2147483647 h 510"/>
              <a:gd name="T48" fmla="*/ 2147483647 w 558"/>
              <a:gd name="T49" fmla="*/ 2147483647 h 510"/>
              <a:gd name="T50" fmla="*/ 2147483647 w 558"/>
              <a:gd name="T51" fmla="*/ 2147483647 h 510"/>
              <a:gd name="T52" fmla="*/ 2147483647 w 558"/>
              <a:gd name="T53" fmla="*/ 0 h 510"/>
              <a:gd name="T54" fmla="*/ 2147483647 w 558"/>
              <a:gd name="T55" fmla="*/ 2147483647 h 510"/>
              <a:gd name="T56" fmla="*/ 2147483647 w 558"/>
              <a:gd name="T57" fmla="*/ 2147483647 h 510"/>
              <a:gd name="T58" fmla="*/ 2147483647 w 558"/>
              <a:gd name="T59" fmla="*/ 2147483647 h 510"/>
              <a:gd name="T60" fmla="*/ 2147483647 w 558"/>
              <a:gd name="T61" fmla="*/ 2147483647 h 510"/>
              <a:gd name="T62" fmla="*/ 2147483647 w 558"/>
              <a:gd name="T63" fmla="*/ 2147483647 h 510"/>
              <a:gd name="T64" fmla="*/ 2147483647 w 558"/>
              <a:gd name="T65" fmla="*/ 2147483647 h 510"/>
              <a:gd name="T66" fmla="*/ 2147483647 w 558"/>
              <a:gd name="T67" fmla="*/ 2147483647 h 510"/>
              <a:gd name="T68" fmla="*/ 2147483647 w 558"/>
              <a:gd name="T69" fmla="*/ 2147483647 h 510"/>
              <a:gd name="T70" fmla="*/ 2147483647 w 558"/>
              <a:gd name="T71" fmla="*/ 2147483647 h 510"/>
              <a:gd name="T72" fmla="*/ 2147483647 w 558"/>
              <a:gd name="T73" fmla="*/ 2147483647 h 5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58" h="510">
                <a:moveTo>
                  <a:pt x="542" y="420"/>
                </a:moveTo>
                <a:cubicBezTo>
                  <a:pt x="542" y="435"/>
                  <a:pt x="537" y="449"/>
                  <a:pt x="526" y="459"/>
                </a:cubicBezTo>
                <a:cubicBezTo>
                  <a:pt x="507" y="478"/>
                  <a:pt x="507" y="478"/>
                  <a:pt x="507" y="478"/>
                </a:cubicBezTo>
                <a:cubicBezTo>
                  <a:pt x="497" y="488"/>
                  <a:pt x="483" y="494"/>
                  <a:pt x="469" y="493"/>
                </a:cubicBezTo>
                <a:cubicBezTo>
                  <a:pt x="459" y="504"/>
                  <a:pt x="445" y="510"/>
                  <a:pt x="430" y="510"/>
                </a:cubicBezTo>
                <a:cubicBezTo>
                  <a:pt x="404" y="510"/>
                  <a:pt x="404" y="510"/>
                  <a:pt x="404" y="510"/>
                </a:cubicBezTo>
                <a:cubicBezTo>
                  <a:pt x="389" y="510"/>
                  <a:pt x="375" y="504"/>
                  <a:pt x="366" y="493"/>
                </a:cubicBezTo>
                <a:cubicBezTo>
                  <a:pt x="351" y="494"/>
                  <a:pt x="337" y="488"/>
                  <a:pt x="327" y="478"/>
                </a:cubicBezTo>
                <a:cubicBezTo>
                  <a:pt x="308" y="459"/>
                  <a:pt x="308" y="459"/>
                  <a:pt x="308" y="459"/>
                </a:cubicBezTo>
                <a:cubicBezTo>
                  <a:pt x="298" y="449"/>
                  <a:pt x="293" y="435"/>
                  <a:pt x="293" y="421"/>
                </a:cubicBezTo>
                <a:cubicBezTo>
                  <a:pt x="283" y="411"/>
                  <a:pt x="276" y="397"/>
                  <a:pt x="276" y="382"/>
                </a:cubicBezTo>
                <a:cubicBezTo>
                  <a:pt x="276" y="356"/>
                  <a:pt x="276" y="356"/>
                  <a:pt x="276" y="356"/>
                </a:cubicBezTo>
                <a:cubicBezTo>
                  <a:pt x="276" y="341"/>
                  <a:pt x="283" y="327"/>
                  <a:pt x="293" y="317"/>
                </a:cubicBezTo>
                <a:cubicBezTo>
                  <a:pt x="293" y="303"/>
                  <a:pt x="298" y="289"/>
                  <a:pt x="308" y="279"/>
                </a:cubicBezTo>
                <a:cubicBezTo>
                  <a:pt x="327" y="260"/>
                  <a:pt x="327" y="260"/>
                  <a:pt x="327" y="260"/>
                </a:cubicBezTo>
                <a:cubicBezTo>
                  <a:pt x="337" y="250"/>
                  <a:pt x="351" y="244"/>
                  <a:pt x="366" y="244"/>
                </a:cubicBezTo>
                <a:cubicBezTo>
                  <a:pt x="375" y="234"/>
                  <a:pt x="389" y="228"/>
                  <a:pt x="404" y="228"/>
                </a:cubicBezTo>
                <a:cubicBezTo>
                  <a:pt x="430" y="228"/>
                  <a:pt x="430" y="228"/>
                  <a:pt x="430" y="228"/>
                </a:cubicBezTo>
                <a:cubicBezTo>
                  <a:pt x="445" y="228"/>
                  <a:pt x="459" y="234"/>
                  <a:pt x="469" y="244"/>
                </a:cubicBezTo>
                <a:cubicBezTo>
                  <a:pt x="483" y="244"/>
                  <a:pt x="497" y="250"/>
                  <a:pt x="507" y="260"/>
                </a:cubicBezTo>
                <a:cubicBezTo>
                  <a:pt x="526" y="279"/>
                  <a:pt x="526" y="279"/>
                  <a:pt x="526" y="279"/>
                </a:cubicBezTo>
                <a:cubicBezTo>
                  <a:pt x="537" y="289"/>
                  <a:pt x="542" y="303"/>
                  <a:pt x="542" y="318"/>
                </a:cubicBezTo>
                <a:cubicBezTo>
                  <a:pt x="552" y="327"/>
                  <a:pt x="558" y="341"/>
                  <a:pt x="558" y="356"/>
                </a:cubicBezTo>
                <a:cubicBezTo>
                  <a:pt x="558" y="382"/>
                  <a:pt x="558" y="382"/>
                  <a:pt x="558" y="382"/>
                </a:cubicBezTo>
                <a:cubicBezTo>
                  <a:pt x="558" y="397"/>
                  <a:pt x="552" y="411"/>
                  <a:pt x="542" y="420"/>
                </a:cubicBezTo>
                <a:close/>
                <a:moveTo>
                  <a:pt x="417" y="281"/>
                </a:moveTo>
                <a:cubicBezTo>
                  <a:pt x="369" y="281"/>
                  <a:pt x="329" y="320"/>
                  <a:pt x="329" y="369"/>
                </a:cubicBezTo>
                <a:cubicBezTo>
                  <a:pt x="329" y="418"/>
                  <a:pt x="369" y="457"/>
                  <a:pt x="417" y="457"/>
                </a:cubicBezTo>
                <a:cubicBezTo>
                  <a:pt x="466" y="457"/>
                  <a:pt x="505" y="418"/>
                  <a:pt x="505" y="369"/>
                </a:cubicBezTo>
                <a:cubicBezTo>
                  <a:pt x="505" y="320"/>
                  <a:pt x="466" y="281"/>
                  <a:pt x="417" y="281"/>
                </a:cubicBezTo>
                <a:close/>
                <a:moveTo>
                  <a:pt x="417" y="418"/>
                </a:moveTo>
                <a:cubicBezTo>
                  <a:pt x="390" y="418"/>
                  <a:pt x="369" y="396"/>
                  <a:pt x="369" y="369"/>
                </a:cubicBezTo>
                <a:cubicBezTo>
                  <a:pt x="369" y="342"/>
                  <a:pt x="390" y="320"/>
                  <a:pt x="417" y="320"/>
                </a:cubicBezTo>
                <a:cubicBezTo>
                  <a:pt x="444" y="320"/>
                  <a:pt x="466" y="342"/>
                  <a:pt x="466" y="369"/>
                </a:cubicBezTo>
                <a:cubicBezTo>
                  <a:pt x="466" y="396"/>
                  <a:pt x="444" y="418"/>
                  <a:pt x="417" y="418"/>
                </a:cubicBezTo>
                <a:close/>
                <a:moveTo>
                  <a:pt x="471" y="217"/>
                </a:moveTo>
                <a:cubicBezTo>
                  <a:pt x="461" y="205"/>
                  <a:pt x="445" y="198"/>
                  <a:pt x="428" y="198"/>
                </a:cubicBezTo>
                <a:cubicBezTo>
                  <a:pt x="399" y="198"/>
                  <a:pt x="399" y="198"/>
                  <a:pt x="399" y="198"/>
                </a:cubicBezTo>
                <a:cubicBezTo>
                  <a:pt x="382" y="198"/>
                  <a:pt x="366" y="205"/>
                  <a:pt x="356" y="217"/>
                </a:cubicBezTo>
                <a:cubicBezTo>
                  <a:pt x="339" y="217"/>
                  <a:pt x="324" y="223"/>
                  <a:pt x="312" y="234"/>
                </a:cubicBezTo>
                <a:cubicBezTo>
                  <a:pt x="291" y="255"/>
                  <a:pt x="291" y="255"/>
                  <a:pt x="291" y="255"/>
                </a:cubicBezTo>
                <a:cubicBezTo>
                  <a:pt x="280" y="267"/>
                  <a:pt x="274" y="283"/>
                  <a:pt x="274" y="299"/>
                </a:cubicBezTo>
                <a:cubicBezTo>
                  <a:pt x="262" y="310"/>
                  <a:pt x="255" y="325"/>
                  <a:pt x="255" y="342"/>
                </a:cubicBezTo>
                <a:cubicBezTo>
                  <a:pt x="255" y="369"/>
                  <a:pt x="255" y="369"/>
                  <a:pt x="255" y="369"/>
                </a:cubicBezTo>
                <a:cubicBezTo>
                  <a:pt x="179" y="369"/>
                  <a:pt x="179" y="369"/>
                  <a:pt x="179" y="369"/>
                </a:cubicBezTo>
                <a:cubicBezTo>
                  <a:pt x="162" y="345"/>
                  <a:pt x="134" y="330"/>
                  <a:pt x="102" y="330"/>
                </a:cubicBezTo>
                <a:cubicBezTo>
                  <a:pt x="72" y="330"/>
                  <a:pt x="45" y="344"/>
                  <a:pt x="27" y="366"/>
                </a:cubicBezTo>
                <a:cubicBezTo>
                  <a:pt x="13" y="361"/>
                  <a:pt x="0" y="351"/>
                  <a:pt x="0" y="339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23"/>
                  <a:pt x="13" y="209"/>
                  <a:pt x="30" y="209"/>
                </a:cubicBezTo>
                <a:cubicBezTo>
                  <a:pt x="202" y="209"/>
                  <a:pt x="202" y="209"/>
                  <a:pt x="202" y="209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81" y="22"/>
                  <a:pt x="299" y="0"/>
                  <a:pt x="328" y="0"/>
                </a:cubicBezTo>
                <a:cubicBezTo>
                  <a:pt x="472" y="0"/>
                  <a:pt x="472" y="0"/>
                  <a:pt x="472" y="0"/>
                </a:cubicBezTo>
                <a:cubicBezTo>
                  <a:pt x="500" y="0"/>
                  <a:pt x="524" y="23"/>
                  <a:pt x="524" y="52"/>
                </a:cubicBezTo>
                <a:cubicBezTo>
                  <a:pt x="524" y="243"/>
                  <a:pt x="524" y="243"/>
                  <a:pt x="524" y="243"/>
                </a:cubicBezTo>
                <a:cubicBezTo>
                  <a:pt x="515" y="234"/>
                  <a:pt x="515" y="234"/>
                  <a:pt x="515" y="234"/>
                </a:cubicBezTo>
                <a:cubicBezTo>
                  <a:pt x="503" y="223"/>
                  <a:pt x="488" y="217"/>
                  <a:pt x="471" y="217"/>
                </a:cubicBezTo>
                <a:close/>
                <a:moveTo>
                  <a:pt x="479" y="69"/>
                </a:moveTo>
                <a:cubicBezTo>
                  <a:pt x="479" y="50"/>
                  <a:pt x="463" y="34"/>
                  <a:pt x="444" y="34"/>
                </a:cubicBezTo>
                <a:cubicBezTo>
                  <a:pt x="349" y="34"/>
                  <a:pt x="349" y="34"/>
                  <a:pt x="349" y="34"/>
                </a:cubicBezTo>
                <a:cubicBezTo>
                  <a:pt x="330" y="34"/>
                  <a:pt x="318" y="49"/>
                  <a:pt x="309" y="69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479" y="173"/>
                  <a:pt x="479" y="173"/>
                  <a:pt x="479" y="173"/>
                </a:cubicBezTo>
                <a:lnTo>
                  <a:pt x="479" y="69"/>
                </a:lnTo>
                <a:close/>
                <a:moveTo>
                  <a:pt x="104" y="345"/>
                </a:moveTo>
                <a:cubicBezTo>
                  <a:pt x="149" y="345"/>
                  <a:pt x="186" y="382"/>
                  <a:pt x="186" y="428"/>
                </a:cubicBezTo>
                <a:cubicBezTo>
                  <a:pt x="186" y="473"/>
                  <a:pt x="149" y="510"/>
                  <a:pt x="104" y="510"/>
                </a:cubicBezTo>
                <a:cubicBezTo>
                  <a:pt x="58" y="510"/>
                  <a:pt x="21" y="473"/>
                  <a:pt x="21" y="428"/>
                </a:cubicBezTo>
                <a:cubicBezTo>
                  <a:pt x="21" y="382"/>
                  <a:pt x="58" y="345"/>
                  <a:pt x="104" y="345"/>
                </a:cubicBezTo>
                <a:close/>
                <a:moveTo>
                  <a:pt x="104" y="467"/>
                </a:moveTo>
                <a:cubicBezTo>
                  <a:pt x="125" y="467"/>
                  <a:pt x="143" y="449"/>
                  <a:pt x="143" y="428"/>
                </a:cubicBezTo>
                <a:cubicBezTo>
                  <a:pt x="143" y="406"/>
                  <a:pt x="125" y="389"/>
                  <a:pt x="104" y="389"/>
                </a:cubicBezTo>
                <a:cubicBezTo>
                  <a:pt x="82" y="389"/>
                  <a:pt x="65" y="406"/>
                  <a:pt x="65" y="428"/>
                </a:cubicBezTo>
                <a:cubicBezTo>
                  <a:pt x="65" y="449"/>
                  <a:pt x="82" y="467"/>
                  <a:pt x="104" y="4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035" tIns="40018" rIns="80035" bIns="40018"/>
          <a:lstStyle/>
          <a:p>
            <a:pPr defTabSz="91278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6778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876934" y="107990"/>
            <a:ext cx="3263387" cy="95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8" tIns="31509" rIns="94528" bIns="31509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400" cap="all" dirty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Магазин социального питания и адресной продовольственной поддержки</a:t>
            </a:r>
          </a:p>
        </p:txBody>
      </p:sp>
      <p:sp>
        <p:nvSpPr>
          <p:cNvPr id="3" name="Овал 2"/>
          <p:cNvSpPr/>
          <p:nvPr userDrawn="1"/>
        </p:nvSpPr>
        <p:spPr>
          <a:xfrm>
            <a:off x="200908" y="228937"/>
            <a:ext cx="659736" cy="69976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 defTabSz="9129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Freeform 9"/>
          <p:cNvSpPr>
            <a:spLocks noEditPoints="1"/>
          </p:cNvSpPr>
          <p:nvPr userDrawn="1"/>
        </p:nvSpPr>
        <p:spPr bwMode="auto">
          <a:xfrm>
            <a:off x="346158" y="377240"/>
            <a:ext cx="369235" cy="403158"/>
          </a:xfrm>
          <a:custGeom>
            <a:avLst/>
            <a:gdLst>
              <a:gd name="T0" fmla="*/ 2147483647 w 579"/>
              <a:gd name="T1" fmla="*/ 2147483647 h 594"/>
              <a:gd name="T2" fmla="*/ 0 w 579"/>
              <a:gd name="T3" fmla="*/ 2147483647 h 594"/>
              <a:gd name="T4" fmla="*/ 2147483647 w 579"/>
              <a:gd name="T5" fmla="*/ 2147483647 h 594"/>
              <a:gd name="T6" fmla="*/ 2147483647 w 579"/>
              <a:gd name="T7" fmla="*/ 2147483647 h 594"/>
              <a:gd name="T8" fmla="*/ 2147483647 w 579"/>
              <a:gd name="T9" fmla="*/ 2147483647 h 594"/>
              <a:gd name="T10" fmla="*/ 0 w 579"/>
              <a:gd name="T11" fmla="*/ 2147483647 h 594"/>
              <a:gd name="T12" fmla="*/ 2147483647 w 579"/>
              <a:gd name="T13" fmla="*/ 2147483647 h 594"/>
              <a:gd name="T14" fmla="*/ 2147483647 w 579"/>
              <a:gd name="T15" fmla="*/ 2147483647 h 594"/>
              <a:gd name="T16" fmla="*/ 2147483647 w 579"/>
              <a:gd name="T17" fmla="*/ 0 h 594"/>
              <a:gd name="T18" fmla="*/ 2147483647 w 579"/>
              <a:gd name="T19" fmla="*/ 2147483647 h 594"/>
              <a:gd name="T20" fmla="*/ 2147483647 w 579"/>
              <a:gd name="T21" fmla="*/ 2147483647 h 594"/>
              <a:gd name="T22" fmla="*/ 2147483647 w 579"/>
              <a:gd name="T23" fmla="*/ 2147483647 h 594"/>
              <a:gd name="T24" fmla="*/ 2147483647 w 579"/>
              <a:gd name="T25" fmla="*/ 2147483647 h 594"/>
              <a:gd name="T26" fmla="*/ 2147483647 w 579"/>
              <a:gd name="T27" fmla="*/ 2147483647 h 594"/>
              <a:gd name="T28" fmla="*/ 2147483647 w 579"/>
              <a:gd name="T29" fmla="*/ 2147483647 h 594"/>
              <a:gd name="T30" fmla="*/ 2147483647 w 579"/>
              <a:gd name="T31" fmla="*/ 2147483647 h 594"/>
              <a:gd name="T32" fmla="*/ 2147483647 w 579"/>
              <a:gd name="T33" fmla="*/ 2147483647 h 594"/>
              <a:gd name="T34" fmla="*/ 2147483647 w 579"/>
              <a:gd name="T35" fmla="*/ 2147483647 h 594"/>
              <a:gd name="T36" fmla="*/ 2147483647 w 579"/>
              <a:gd name="T37" fmla="*/ 2147483647 h 594"/>
              <a:gd name="T38" fmla="*/ 2147483647 w 579"/>
              <a:gd name="T39" fmla="*/ 2147483647 h 594"/>
              <a:gd name="T40" fmla="*/ 2147483647 w 579"/>
              <a:gd name="T41" fmla="*/ 2147483647 h 594"/>
              <a:gd name="T42" fmla="*/ 2147483647 w 579"/>
              <a:gd name="T43" fmla="*/ 2147483647 h 594"/>
              <a:gd name="T44" fmla="*/ 2147483647 w 579"/>
              <a:gd name="T45" fmla="*/ 2147483647 h 594"/>
              <a:gd name="T46" fmla="*/ 2147483647 w 579"/>
              <a:gd name="T47" fmla="*/ 2147483647 h 594"/>
              <a:gd name="T48" fmla="*/ 2147483647 w 579"/>
              <a:gd name="T49" fmla="*/ 2147483647 h 594"/>
              <a:gd name="T50" fmla="*/ 2147483647 w 579"/>
              <a:gd name="T51" fmla="*/ 2147483647 h 594"/>
              <a:gd name="T52" fmla="*/ 2147483647 w 579"/>
              <a:gd name="T53" fmla="*/ 2147483647 h 594"/>
              <a:gd name="T54" fmla="*/ 2147483647 w 579"/>
              <a:gd name="T55" fmla="*/ 2147483647 h 594"/>
              <a:gd name="T56" fmla="*/ 2147483647 w 579"/>
              <a:gd name="T57" fmla="*/ 2147483647 h 594"/>
              <a:gd name="T58" fmla="*/ 2147483647 w 579"/>
              <a:gd name="T59" fmla="*/ 2147483647 h 594"/>
              <a:gd name="T60" fmla="*/ 2147483647 w 579"/>
              <a:gd name="T61" fmla="*/ 2147483647 h 594"/>
              <a:gd name="T62" fmla="*/ 2147483647 w 579"/>
              <a:gd name="T63" fmla="*/ 2147483647 h 594"/>
              <a:gd name="T64" fmla="*/ 2147483647 w 579"/>
              <a:gd name="T65" fmla="*/ 2147483647 h 594"/>
              <a:gd name="T66" fmla="*/ 2147483647 w 579"/>
              <a:gd name="T67" fmla="*/ 2147483647 h 594"/>
              <a:gd name="T68" fmla="*/ 2147483647 w 579"/>
              <a:gd name="T69" fmla="*/ 2147483647 h 5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79" h="594">
                <a:moveTo>
                  <a:pt x="0" y="578"/>
                </a:moveTo>
                <a:cubicBezTo>
                  <a:pt x="198" y="594"/>
                  <a:pt x="198" y="594"/>
                  <a:pt x="198" y="594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0" y="142"/>
                  <a:pt x="0" y="142"/>
                  <a:pt x="0" y="142"/>
                </a:cubicBezTo>
                <a:lnTo>
                  <a:pt x="0" y="578"/>
                </a:lnTo>
                <a:close/>
                <a:moveTo>
                  <a:pt x="202" y="594"/>
                </a:moveTo>
                <a:cubicBezTo>
                  <a:pt x="291" y="559"/>
                  <a:pt x="291" y="559"/>
                  <a:pt x="291" y="559"/>
                </a:cubicBezTo>
                <a:cubicBezTo>
                  <a:pt x="291" y="142"/>
                  <a:pt x="291" y="142"/>
                  <a:pt x="291" y="142"/>
                </a:cubicBezTo>
                <a:cubicBezTo>
                  <a:pt x="202" y="142"/>
                  <a:pt x="202" y="142"/>
                  <a:pt x="202" y="142"/>
                </a:cubicBezTo>
                <a:lnTo>
                  <a:pt x="202" y="594"/>
                </a:lnTo>
                <a:close/>
                <a:moveTo>
                  <a:pt x="47" y="48"/>
                </a:moveTo>
                <a:cubicBezTo>
                  <a:pt x="0" y="137"/>
                  <a:pt x="0" y="137"/>
                  <a:pt x="0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241" y="48"/>
                  <a:pt x="241" y="48"/>
                  <a:pt x="241" y="48"/>
                </a:cubicBezTo>
                <a:lnTo>
                  <a:pt x="47" y="48"/>
                </a:lnTo>
                <a:close/>
                <a:moveTo>
                  <a:pt x="241" y="21"/>
                </a:moveTo>
                <a:cubicBezTo>
                  <a:pt x="241" y="10"/>
                  <a:pt x="234" y="0"/>
                  <a:pt x="22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4" y="0"/>
                  <a:pt x="47" y="10"/>
                  <a:pt x="47" y="21"/>
                </a:cubicBezTo>
                <a:cubicBezTo>
                  <a:pt x="47" y="43"/>
                  <a:pt x="47" y="43"/>
                  <a:pt x="47" y="43"/>
                </a:cubicBezTo>
                <a:cubicBezTo>
                  <a:pt x="241" y="43"/>
                  <a:pt x="241" y="43"/>
                  <a:pt x="241" y="43"/>
                </a:cubicBezTo>
                <a:lnTo>
                  <a:pt x="241" y="21"/>
                </a:lnTo>
                <a:close/>
                <a:moveTo>
                  <a:pt x="201" y="137"/>
                </a:moveTo>
                <a:cubicBezTo>
                  <a:pt x="291" y="137"/>
                  <a:pt x="291" y="137"/>
                  <a:pt x="291" y="137"/>
                </a:cubicBezTo>
                <a:cubicBezTo>
                  <a:pt x="243" y="48"/>
                  <a:pt x="243" y="48"/>
                  <a:pt x="243" y="48"/>
                </a:cubicBezTo>
                <a:lnTo>
                  <a:pt x="201" y="137"/>
                </a:lnTo>
                <a:close/>
                <a:moveTo>
                  <a:pt x="564" y="409"/>
                </a:moveTo>
                <a:cubicBezTo>
                  <a:pt x="579" y="402"/>
                  <a:pt x="579" y="402"/>
                  <a:pt x="579" y="402"/>
                </a:cubicBezTo>
                <a:cubicBezTo>
                  <a:pt x="579" y="397"/>
                  <a:pt x="579" y="391"/>
                  <a:pt x="578" y="386"/>
                </a:cubicBezTo>
                <a:cubicBezTo>
                  <a:pt x="577" y="381"/>
                  <a:pt x="576" y="376"/>
                  <a:pt x="574" y="371"/>
                </a:cubicBezTo>
                <a:cubicBezTo>
                  <a:pt x="572" y="365"/>
                  <a:pt x="572" y="365"/>
                  <a:pt x="572" y="365"/>
                </a:cubicBezTo>
                <a:cubicBezTo>
                  <a:pt x="552" y="370"/>
                  <a:pt x="532" y="370"/>
                  <a:pt x="513" y="366"/>
                </a:cubicBezTo>
                <a:cubicBezTo>
                  <a:pt x="493" y="361"/>
                  <a:pt x="478" y="355"/>
                  <a:pt x="468" y="346"/>
                </a:cubicBezTo>
                <a:cubicBezTo>
                  <a:pt x="485" y="345"/>
                  <a:pt x="500" y="343"/>
                  <a:pt x="513" y="340"/>
                </a:cubicBezTo>
                <a:cubicBezTo>
                  <a:pt x="525" y="338"/>
                  <a:pt x="536" y="334"/>
                  <a:pt x="543" y="331"/>
                </a:cubicBezTo>
                <a:cubicBezTo>
                  <a:pt x="554" y="326"/>
                  <a:pt x="554" y="326"/>
                  <a:pt x="554" y="326"/>
                </a:cubicBezTo>
                <a:cubicBezTo>
                  <a:pt x="555" y="319"/>
                  <a:pt x="555" y="311"/>
                  <a:pt x="553" y="302"/>
                </a:cubicBezTo>
                <a:cubicBezTo>
                  <a:pt x="552" y="293"/>
                  <a:pt x="551" y="285"/>
                  <a:pt x="549" y="279"/>
                </a:cubicBezTo>
                <a:cubicBezTo>
                  <a:pt x="547" y="270"/>
                  <a:pt x="547" y="270"/>
                  <a:pt x="547" y="270"/>
                </a:cubicBezTo>
                <a:cubicBezTo>
                  <a:pt x="531" y="275"/>
                  <a:pt x="516" y="277"/>
                  <a:pt x="500" y="276"/>
                </a:cubicBezTo>
                <a:cubicBezTo>
                  <a:pt x="484" y="275"/>
                  <a:pt x="472" y="273"/>
                  <a:pt x="464" y="269"/>
                </a:cubicBezTo>
                <a:cubicBezTo>
                  <a:pt x="451" y="264"/>
                  <a:pt x="451" y="264"/>
                  <a:pt x="451" y="264"/>
                </a:cubicBezTo>
                <a:cubicBezTo>
                  <a:pt x="462" y="264"/>
                  <a:pt x="475" y="262"/>
                  <a:pt x="489" y="257"/>
                </a:cubicBezTo>
                <a:cubicBezTo>
                  <a:pt x="502" y="252"/>
                  <a:pt x="513" y="247"/>
                  <a:pt x="521" y="243"/>
                </a:cubicBezTo>
                <a:cubicBezTo>
                  <a:pt x="533" y="236"/>
                  <a:pt x="533" y="236"/>
                  <a:pt x="533" y="236"/>
                </a:cubicBezTo>
                <a:cubicBezTo>
                  <a:pt x="532" y="230"/>
                  <a:pt x="531" y="224"/>
                  <a:pt x="529" y="217"/>
                </a:cubicBezTo>
                <a:cubicBezTo>
                  <a:pt x="527" y="210"/>
                  <a:pt x="525" y="205"/>
                  <a:pt x="523" y="200"/>
                </a:cubicBezTo>
                <a:cubicBezTo>
                  <a:pt x="521" y="193"/>
                  <a:pt x="521" y="193"/>
                  <a:pt x="521" y="193"/>
                </a:cubicBezTo>
                <a:cubicBezTo>
                  <a:pt x="515" y="199"/>
                  <a:pt x="504" y="203"/>
                  <a:pt x="491" y="206"/>
                </a:cubicBezTo>
                <a:cubicBezTo>
                  <a:pt x="478" y="209"/>
                  <a:pt x="466" y="210"/>
                  <a:pt x="456" y="210"/>
                </a:cubicBezTo>
                <a:cubicBezTo>
                  <a:pt x="441" y="210"/>
                  <a:pt x="441" y="210"/>
                  <a:pt x="441" y="210"/>
                </a:cubicBezTo>
                <a:cubicBezTo>
                  <a:pt x="454" y="205"/>
                  <a:pt x="466" y="199"/>
                  <a:pt x="477" y="192"/>
                </a:cubicBezTo>
                <a:cubicBezTo>
                  <a:pt x="488" y="184"/>
                  <a:pt x="496" y="178"/>
                  <a:pt x="500" y="172"/>
                </a:cubicBezTo>
                <a:cubicBezTo>
                  <a:pt x="507" y="165"/>
                  <a:pt x="507" y="165"/>
                  <a:pt x="507" y="165"/>
                </a:cubicBezTo>
                <a:cubicBezTo>
                  <a:pt x="486" y="133"/>
                  <a:pt x="465" y="110"/>
                  <a:pt x="443" y="96"/>
                </a:cubicBezTo>
                <a:cubicBezTo>
                  <a:pt x="422" y="83"/>
                  <a:pt x="403" y="78"/>
                  <a:pt x="387" y="82"/>
                </a:cubicBezTo>
                <a:cubicBezTo>
                  <a:pt x="372" y="86"/>
                  <a:pt x="358" y="95"/>
                  <a:pt x="347" y="109"/>
                </a:cubicBezTo>
                <a:cubicBezTo>
                  <a:pt x="336" y="122"/>
                  <a:pt x="329" y="139"/>
                  <a:pt x="325" y="159"/>
                </a:cubicBezTo>
                <a:cubicBezTo>
                  <a:pt x="318" y="199"/>
                  <a:pt x="321" y="260"/>
                  <a:pt x="335" y="342"/>
                </a:cubicBezTo>
                <a:cubicBezTo>
                  <a:pt x="348" y="424"/>
                  <a:pt x="369" y="490"/>
                  <a:pt x="398" y="540"/>
                </a:cubicBezTo>
                <a:cubicBezTo>
                  <a:pt x="410" y="557"/>
                  <a:pt x="423" y="568"/>
                  <a:pt x="439" y="574"/>
                </a:cubicBezTo>
                <a:cubicBezTo>
                  <a:pt x="454" y="579"/>
                  <a:pt x="469" y="578"/>
                  <a:pt x="484" y="572"/>
                </a:cubicBezTo>
                <a:cubicBezTo>
                  <a:pt x="499" y="566"/>
                  <a:pt x="513" y="556"/>
                  <a:pt x="527" y="544"/>
                </a:cubicBezTo>
                <a:cubicBezTo>
                  <a:pt x="540" y="532"/>
                  <a:pt x="552" y="516"/>
                  <a:pt x="561" y="497"/>
                </a:cubicBezTo>
                <a:cubicBezTo>
                  <a:pt x="570" y="479"/>
                  <a:pt x="576" y="459"/>
                  <a:pt x="578" y="439"/>
                </a:cubicBezTo>
                <a:cubicBezTo>
                  <a:pt x="563" y="443"/>
                  <a:pt x="547" y="444"/>
                  <a:pt x="531" y="443"/>
                </a:cubicBezTo>
                <a:cubicBezTo>
                  <a:pt x="514" y="442"/>
                  <a:pt x="502" y="440"/>
                  <a:pt x="494" y="437"/>
                </a:cubicBezTo>
                <a:cubicBezTo>
                  <a:pt x="483" y="432"/>
                  <a:pt x="483" y="432"/>
                  <a:pt x="483" y="432"/>
                </a:cubicBezTo>
                <a:cubicBezTo>
                  <a:pt x="495" y="431"/>
                  <a:pt x="509" y="428"/>
                  <a:pt x="525" y="423"/>
                </a:cubicBezTo>
                <a:cubicBezTo>
                  <a:pt x="542" y="418"/>
                  <a:pt x="555" y="413"/>
                  <a:pt x="56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035" tIns="40018" rIns="80035" bIns="40018"/>
          <a:lstStyle/>
          <a:p>
            <a:pPr defTabSz="91278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629064"/>
            <a:ext cx="9144000" cy="2289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 defTabSz="9129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9631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876934" y="107990"/>
            <a:ext cx="3263387" cy="95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8" tIns="31509" rIns="94528" bIns="31509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400" cap="all" dirty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Магазин социального питания и адресной продовольственной поддержки</a:t>
            </a:r>
          </a:p>
        </p:txBody>
      </p:sp>
      <p:sp>
        <p:nvSpPr>
          <p:cNvPr id="3" name="Овал 2"/>
          <p:cNvSpPr/>
          <p:nvPr userDrawn="1"/>
        </p:nvSpPr>
        <p:spPr>
          <a:xfrm>
            <a:off x="200908" y="228937"/>
            <a:ext cx="659736" cy="69976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 defTabSz="9129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Freeform 9"/>
          <p:cNvSpPr>
            <a:spLocks noEditPoints="1"/>
          </p:cNvSpPr>
          <p:nvPr userDrawn="1"/>
        </p:nvSpPr>
        <p:spPr bwMode="auto">
          <a:xfrm>
            <a:off x="346158" y="377240"/>
            <a:ext cx="369235" cy="403158"/>
          </a:xfrm>
          <a:custGeom>
            <a:avLst/>
            <a:gdLst>
              <a:gd name="T0" fmla="*/ 2147483647 w 579"/>
              <a:gd name="T1" fmla="*/ 2147483647 h 594"/>
              <a:gd name="T2" fmla="*/ 0 w 579"/>
              <a:gd name="T3" fmla="*/ 2147483647 h 594"/>
              <a:gd name="T4" fmla="*/ 2147483647 w 579"/>
              <a:gd name="T5" fmla="*/ 2147483647 h 594"/>
              <a:gd name="T6" fmla="*/ 2147483647 w 579"/>
              <a:gd name="T7" fmla="*/ 2147483647 h 594"/>
              <a:gd name="T8" fmla="*/ 2147483647 w 579"/>
              <a:gd name="T9" fmla="*/ 2147483647 h 594"/>
              <a:gd name="T10" fmla="*/ 0 w 579"/>
              <a:gd name="T11" fmla="*/ 2147483647 h 594"/>
              <a:gd name="T12" fmla="*/ 2147483647 w 579"/>
              <a:gd name="T13" fmla="*/ 2147483647 h 594"/>
              <a:gd name="T14" fmla="*/ 2147483647 w 579"/>
              <a:gd name="T15" fmla="*/ 2147483647 h 594"/>
              <a:gd name="T16" fmla="*/ 2147483647 w 579"/>
              <a:gd name="T17" fmla="*/ 0 h 594"/>
              <a:gd name="T18" fmla="*/ 2147483647 w 579"/>
              <a:gd name="T19" fmla="*/ 2147483647 h 594"/>
              <a:gd name="T20" fmla="*/ 2147483647 w 579"/>
              <a:gd name="T21" fmla="*/ 2147483647 h 594"/>
              <a:gd name="T22" fmla="*/ 2147483647 w 579"/>
              <a:gd name="T23" fmla="*/ 2147483647 h 594"/>
              <a:gd name="T24" fmla="*/ 2147483647 w 579"/>
              <a:gd name="T25" fmla="*/ 2147483647 h 594"/>
              <a:gd name="T26" fmla="*/ 2147483647 w 579"/>
              <a:gd name="T27" fmla="*/ 2147483647 h 594"/>
              <a:gd name="T28" fmla="*/ 2147483647 w 579"/>
              <a:gd name="T29" fmla="*/ 2147483647 h 594"/>
              <a:gd name="T30" fmla="*/ 2147483647 w 579"/>
              <a:gd name="T31" fmla="*/ 2147483647 h 594"/>
              <a:gd name="T32" fmla="*/ 2147483647 w 579"/>
              <a:gd name="T33" fmla="*/ 2147483647 h 594"/>
              <a:gd name="T34" fmla="*/ 2147483647 w 579"/>
              <a:gd name="T35" fmla="*/ 2147483647 h 594"/>
              <a:gd name="T36" fmla="*/ 2147483647 w 579"/>
              <a:gd name="T37" fmla="*/ 2147483647 h 594"/>
              <a:gd name="T38" fmla="*/ 2147483647 w 579"/>
              <a:gd name="T39" fmla="*/ 2147483647 h 594"/>
              <a:gd name="T40" fmla="*/ 2147483647 w 579"/>
              <a:gd name="T41" fmla="*/ 2147483647 h 594"/>
              <a:gd name="T42" fmla="*/ 2147483647 w 579"/>
              <a:gd name="T43" fmla="*/ 2147483647 h 594"/>
              <a:gd name="T44" fmla="*/ 2147483647 w 579"/>
              <a:gd name="T45" fmla="*/ 2147483647 h 594"/>
              <a:gd name="T46" fmla="*/ 2147483647 w 579"/>
              <a:gd name="T47" fmla="*/ 2147483647 h 594"/>
              <a:gd name="T48" fmla="*/ 2147483647 w 579"/>
              <a:gd name="T49" fmla="*/ 2147483647 h 594"/>
              <a:gd name="T50" fmla="*/ 2147483647 w 579"/>
              <a:gd name="T51" fmla="*/ 2147483647 h 594"/>
              <a:gd name="T52" fmla="*/ 2147483647 w 579"/>
              <a:gd name="T53" fmla="*/ 2147483647 h 594"/>
              <a:gd name="T54" fmla="*/ 2147483647 w 579"/>
              <a:gd name="T55" fmla="*/ 2147483647 h 594"/>
              <a:gd name="T56" fmla="*/ 2147483647 w 579"/>
              <a:gd name="T57" fmla="*/ 2147483647 h 594"/>
              <a:gd name="T58" fmla="*/ 2147483647 w 579"/>
              <a:gd name="T59" fmla="*/ 2147483647 h 594"/>
              <a:gd name="T60" fmla="*/ 2147483647 w 579"/>
              <a:gd name="T61" fmla="*/ 2147483647 h 594"/>
              <a:gd name="T62" fmla="*/ 2147483647 w 579"/>
              <a:gd name="T63" fmla="*/ 2147483647 h 594"/>
              <a:gd name="T64" fmla="*/ 2147483647 w 579"/>
              <a:gd name="T65" fmla="*/ 2147483647 h 594"/>
              <a:gd name="T66" fmla="*/ 2147483647 w 579"/>
              <a:gd name="T67" fmla="*/ 2147483647 h 594"/>
              <a:gd name="T68" fmla="*/ 2147483647 w 579"/>
              <a:gd name="T69" fmla="*/ 2147483647 h 5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79" h="594">
                <a:moveTo>
                  <a:pt x="0" y="578"/>
                </a:moveTo>
                <a:cubicBezTo>
                  <a:pt x="198" y="594"/>
                  <a:pt x="198" y="594"/>
                  <a:pt x="198" y="594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0" y="142"/>
                  <a:pt x="0" y="142"/>
                  <a:pt x="0" y="142"/>
                </a:cubicBezTo>
                <a:lnTo>
                  <a:pt x="0" y="578"/>
                </a:lnTo>
                <a:close/>
                <a:moveTo>
                  <a:pt x="202" y="594"/>
                </a:moveTo>
                <a:cubicBezTo>
                  <a:pt x="291" y="559"/>
                  <a:pt x="291" y="559"/>
                  <a:pt x="291" y="559"/>
                </a:cubicBezTo>
                <a:cubicBezTo>
                  <a:pt x="291" y="142"/>
                  <a:pt x="291" y="142"/>
                  <a:pt x="291" y="142"/>
                </a:cubicBezTo>
                <a:cubicBezTo>
                  <a:pt x="202" y="142"/>
                  <a:pt x="202" y="142"/>
                  <a:pt x="202" y="142"/>
                </a:cubicBezTo>
                <a:lnTo>
                  <a:pt x="202" y="594"/>
                </a:lnTo>
                <a:close/>
                <a:moveTo>
                  <a:pt x="47" y="48"/>
                </a:moveTo>
                <a:cubicBezTo>
                  <a:pt x="0" y="137"/>
                  <a:pt x="0" y="137"/>
                  <a:pt x="0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241" y="48"/>
                  <a:pt x="241" y="48"/>
                  <a:pt x="241" y="48"/>
                </a:cubicBezTo>
                <a:lnTo>
                  <a:pt x="47" y="48"/>
                </a:lnTo>
                <a:close/>
                <a:moveTo>
                  <a:pt x="241" y="21"/>
                </a:moveTo>
                <a:cubicBezTo>
                  <a:pt x="241" y="10"/>
                  <a:pt x="234" y="0"/>
                  <a:pt x="22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4" y="0"/>
                  <a:pt x="47" y="10"/>
                  <a:pt x="47" y="21"/>
                </a:cubicBezTo>
                <a:cubicBezTo>
                  <a:pt x="47" y="43"/>
                  <a:pt x="47" y="43"/>
                  <a:pt x="47" y="43"/>
                </a:cubicBezTo>
                <a:cubicBezTo>
                  <a:pt x="241" y="43"/>
                  <a:pt x="241" y="43"/>
                  <a:pt x="241" y="43"/>
                </a:cubicBezTo>
                <a:lnTo>
                  <a:pt x="241" y="21"/>
                </a:lnTo>
                <a:close/>
                <a:moveTo>
                  <a:pt x="201" y="137"/>
                </a:moveTo>
                <a:cubicBezTo>
                  <a:pt x="291" y="137"/>
                  <a:pt x="291" y="137"/>
                  <a:pt x="291" y="137"/>
                </a:cubicBezTo>
                <a:cubicBezTo>
                  <a:pt x="243" y="48"/>
                  <a:pt x="243" y="48"/>
                  <a:pt x="243" y="48"/>
                </a:cubicBezTo>
                <a:lnTo>
                  <a:pt x="201" y="137"/>
                </a:lnTo>
                <a:close/>
                <a:moveTo>
                  <a:pt x="564" y="409"/>
                </a:moveTo>
                <a:cubicBezTo>
                  <a:pt x="579" y="402"/>
                  <a:pt x="579" y="402"/>
                  <a:pt x="579" y="402"/>
                </a:cubicBezTo>
                <a:cubicBezTo>
                  <a:pt x="579" y="397"/>
                  <a:pt x="579" y="391"/>
                  <a:pt x="578" y="386"/>
                </a:cubicBezTo>
                <a:cubicBezTo>
                  <a:pt x="577" y="381"/>
                  <a:pt x="576" y="376"/>
                  <a:pt x="574" y="371"/>
                </a:cubicBezTo>
                <a:cubicBezTo>
                  <a:pt x="572" y="365"/>
                  <a:pt x="572" y="365"/>
                  <a:pt x="572" y="365"/>
                </a:cubicBezTo>
                <a:cubicBezTo>
                  <a:pt x="552" y="370"/>
                  <a:pt x="532" y="370"/>
                  <a:pt x="513" y="366"/>
                </a:cubicBezTo>
                <a:cubicBezTo>
                  <a:pt x="493" y="361"/>
                  <a:pt x="478" y="355"/>
                  <a:pt x="468" y="346"/>
                </a:cubicBezTo>
                <a:cubicBezTo>
                  <a:pt x="485" y="345"/>
                  <a:pt x="500" y="343"/>
                  <a:pt x="513" y="340"/>
                </a:cubicBezTo>
                <a:cubicBezTo>
                  <a:pt x="525" y="338"/>
                  <a:pt x="536" y="334"/>
                  <a:pt x="543" y="331"/>
                </a:cubicBezTo>
                <a:cubicBezTo>
                  <a:pt x="554" y="326"/>
                  <a:pt x="554" y="326"/>
                  <a:pt x="554" y="326"/>
                </a:cubicBezTo>
                <a:cubicBezTo>
                  <a:pt x="555" y="319"/>
                  <a:pt x="555" y="311"/>
                  <a:pt x="553" y="302"/>
                </a:cubicBezTo>
                <a:cubicBezTo>
                  <a:pt x="552" y="293"/>
                  <a:pt x="551" y="285"/>
                  <a:pt x="549" y="279"/>
                </a:cubicBezTo>
                <a:cubicBezTo>
                  <a:pt x="547" y="270"/>
                  <a:pt x="547" y="270"/>
                  <a:pt x="547" y="270"/>
                </a:cubicBezTo>
                <a:cubicBezTo>
                  <a:pt x="531" y="275"/>
                  <a:pt x="516" y="277"/>
                  <a:pt x="500" y="276"/>
                </a:cubicBezTo>
                <a:cubicBezTo>
                  <a:pt x="484" y="275"/>
                  <a:pt x="472" y="273"/>
                  <a:pt x="464" y="269"/>
                </a:cubicBezTo>
                <a:cubicBezTo>
                  <a:pt x="451" y="264"/>
                  <a:pt x="451" y="264"/>
                  <a:pt x="451" y="264"/>
                </a:cubicBezTo>
                <a:cubicBezTo>
                  <a:pt x="462" y="264"/>
                  <a:pt x="475" y="262"/>
                  <a:pt x="489" y="257"/>
                </a:cubicBezTo>
                <a:cubicBezTo>
                  <a:pt x="502" y="252"/>
                  <a:pt x="513" y="247"/>
                  <a:pt x="521" y="243"/>
                </a:cubicBezTo>
                <a:cubicBezTo>
                  <a:pt x="533" y="236"/>
                  <a:pt x="533" y="236"/>
                  <a:pt x="533" y="236"/>
                </a:cubicBezTo>
                <a:cubicBezTo>
                  <a:pt x="532" y="230"/>
                  <a:pt x="531" y="224"/>
                  <a:pt x="529" y="217"/>
                </a:cubicBezTo>
                <a:cubicBezTo>
                  <a:pt x="527" y="210"/>
                  <a:pt x="525" y="205"/>
                  <a:pt x="523" y="200"/>
                </a:cubicBezTo>
                <a:cubicBezTo>
                  <a:pt x="521" y="193"/>
                  <a:pt x="521" y="193"/>
                  <a:pt x="521" y="193"/>
                </a:cubicBezTo>
                <a:cubicBezTo>
                  <a:pt x="515" y="199"/>
                  <a:pt x="504" y="203"/>
                  <a:pt x="491" y="206"/>
                </a:cubicBezTo>
                <a:cubicBezTo>
                  <a:pt x="478" y="209"/>
                  <a:pt x="466" y="210"/>
                  <a:pt x="456" y="210"/>
                </a:cubicBezTo>
                <a:cubicBezTo>
                  <a:pt x="441" y="210"/>
                  <a:pt x="441" y="210"/>
                  <a:pt x="441" y="210"/>
                </a:cubicBezTo>
                <a:cubicBezTo>
                  <a:pt x="454" y="205"/>
                  <a:pt x="466" y="199"/>
                  <a:pt x="477" y="192"/>
                </a:cubicBezTo>
                <a:cubicBezTo>
                  <a:pt x="488" y="184"/>
                  <a:pt x="496" y="178"/>
                  <a:pt x="500" y="172"/>
                </a:cubicBezTo>
                <a:cubicBezTo>
                  <a:pt x="507" y="165"/>
                  <a:pt x="507" y="165"/>
                  <a:pt x="507" y="165"/>
                </a:cubicBezTo>
                <a:cubicBezTo>
                  <a:pt x="486" y="133"/>
                  <a:pt x="465" y="110"/>
                  <a:pt x="443" y="96"/>
                </a:cubicBezTo>
                <a:cubicBezTo>
                  <a:pt x="422" y="83"/>
                  <a:pt x="403" y="78"/>
                  <a:pt x="387" y="82"/>
                </a:cubicBezTo>
                <a:cubicBezTo>
                  <a:pt x="372" y="86"/>
                  <a:pt x="358" y="95"/>
                  <a:pt x="347" y="109"/>
                </a:cubicBezTo>
                <a:cubicBezTo>
                  <a:pt x="336" y="122"/>
                  <a:pt x="329" y="139"/>
                  <a:pt x="325" y="159"/>
                </a:cubicBezTo>
                <a:cubicBezTo>
                  <a:pt x="318" y="199"/>
                  <a:pt x="321" y="260"/>
                  <a:pt x="335" y="342"/>
                </a:cubicBezTo>
                <a:cubicBezTo>
                  <a:pt x="348" y="424"/>
                  <a:pt x="369" y="490"/>
                  <a:pt x="398" y="540"/>
                </a:cubicBezTo>
                <a:cubicBezTo>
                  <a:pt x="410" y="557"/>
                  <a:pt x="423" y="568"/>
                  <a:pt x="439" y="574"/>
                </a:cubicBezTo>
                <a:cubicBezTo>
                  <a:pt x="454" y="579"/>
                  <a:pt x="469" y="578"/>
                  <a:pt x="484" y="572"/>
                </a:cubicBezTo>
                <a:cubicBezTo>
                  <a:pt x="499" y="566"/>
                  <a:pt x="513" y="556"/>
                  <a:pt x="527" y="544"/>
                </a:cubicBezTo>
                <a:cubicBezTo>
                  <a:pt x="540" y="532"/>
                  <a:pt x="552" y="516"/>
                  <a:pt x="561" y="497"/>
                </a:cubicBezTo>
                <a:cubicBezTo>
                  <a:pt x="570" y="479"/>
                  <a:pt x="576" y="459"/>
                  <a:pt x="578" y="439"/>
                </a:cubicBezTo>
                <a:cubicBezTo>
                  <a:pt x="563" y="443"/>
                  <a:pt x="547" y="444"/>
                  <a:pt x="531" y="443"/>
                </a:cubicBezTo>
                <a:cubicBezTo>
                  <a:pt x="514" y="442"/>
                  <a:pt x="502" y="440"/>
                  <a:pt x="494" y="437"/>
                </a:cubicBezTo>
                <a:cubicBezTo>
                  <a:pt x="483" y="432"/>
                  <a:pt x="483" y="432"/>
                  <a:pt x="483" y="432"/>
                </a:cubicBezTo>
                <a:cubicBezTo>
                  <a:pt x="495" y="431"/>
                  <a:pt x="509" y="428"/>
                  <a:pt x="525" y="423"/>
                </a:cubicBezTo>
                <a:cubicBezTo>
                  <a:pt x="542" y="418"/>
                  <a:pt x="555" y="413"/>
                  <a:pt x="56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035" tIns="40018" rIns="80035" bIns="40018"/>
          <a:lstStyle/>
          <a:p>
            <a:pPr defTabSz="91278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2063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876934" y="107990"/>
            <a:ext cx="3263387" cy="95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8" tIns="31509" rIns="94528" bIns="31509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400" cap="all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Магазин социального питания и адресной продовольственной поддержки</a:t>
            </a:r>
          </a:p>
        </p:txBody>
      </p:sp>
      <p:sp>
        <p:nvSpPr>
          <p:cNvPr id="3" name="Овал 2"/>
          <p:cNvSpPr/>
          <p:nvPr userDrawn="1"/>
        </p:nvSpPr>
        <p:spPr>
          <a:xfrm>
            <a:off x="200908" y="228937"/>
            <a:ext cx="659736" cy="6997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 defTabSz="9129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Freeform 9"/>
          <p:cNvSpPr>
            <a:spLocks noEditPoints="1"/>
          </p:cNvSpPr>
          <p:nvPr userDrawn="1"/>
        </p:nvSpPr>
        <p:spPr bwMode="auto">
          <a:xfrm>
            <a:off x="346158" y="377240"/>
            <a:ext cx="369235" cy="403158"/>
          </a:xfrm>
          <a:custGeom>
            <a:avLst/>
            <a:gdLst>
              <a:gd name="T0" fmla="*/ 2147483647 w 579"/>
              <a:gd name="T1" fmla="*/ 2147483647 h 594"/>
              <a:gd name="T2" fmla="*/ 0 w 579"/>
              <a:gd name="T3" fmla="*/ 2147483647 h 594"/>
              <a:gd name="T4" fmla="*/ 2147483647 w 579"/>
              <a:gd name="T5" fmla="*/ 2147483647 h 594"/>
              <a:gd name="T6" fmla="*/ 2147483647 w 579"/>
              <a:gd name="T7" fmla="*/ 2147483647 h 594"/>
              <a:gd name="T8" fmla="*/ 2147483647 w 579"/>
              <a:gd name="T9" fmla="*/ 2147483647 h 594"/>
              <a:gd name="T10" fmla="*/ 0 w 579"/>
              <a:gd name="T11" fmla="*/ 2147483647 h 594"/>
              <a:gd name="T12" fmla="*/ 2147483647 w 579"/>
              <a:gd name="T13" fmla="*/ 2147483647 h 594"/>
              <a:gd name="T14" fmla="*/ 2147483647 w 579"/>
              <a:gd name="T15" fmla="*/ 2147483647 h 594"/>
              <a:gd name="T16" fmla="*/ 2147483647 w 579"/>
              <a:gd name="T17" fmla="*/ 0 h 594"/>
              <a:gd name="T18" fmla="*/ 2147483647 w 579"/>
              <a:gd name="T19" fmla="*/ 2147483647 h 594"/>
              <a:gd name="T20" fmla="*/ 2147483647 w 579"/>
              <a:gd name="T21" fmla="*/ 2147483647 h 594"/>
              <a:gd name="T22" fmla="*/ 2147483647 w 579"/>
              <a:gd name="T23" fmla="*/ 2147483647 h 594"/>
              <a:gd name="T24" fmla="*/ 2147483647 w 579"/>
              <a:gd name="T25" fmla="*/ 2147483647 h 594"/>
              <a:gd name="T26" fmla="*/ 2147483647 w 579"/>
              <a:gd name="T27" fmla="*/ 2147483647 h 594"/>
              <a:gd name="T28" fmla="*/ 2147483647 w 579"/>
              <a:gd name="T29" fmla="*/ 2147483647 h 594"/>
              <a:gd name="T30" fmla="*/ 2147483647 w 579"/>
              <a:gd name="T31" fmla="*/ 2147483647 h 594"/>
              <a:gd name="T32" fmla="*/ 2147483647 w 579"/>
              <a:gd name="T33" fmla="*/ 2147483647 h 594"/>
              <a:gd name="T34" fmla="*/ 2147483647 w 579"/>
              <a:gd name="T35" fmla="*/ 2147483647 h 594"/>
              <a:gd name="T36" fmla="*/ 2147483647 w 579"/>
              <a:gd name="T37" fmla="*/ 2147483647 h 594"/>
              <a:gd name="T38" fmla="*/ 2147483647 w 579"/>
              <a:gd name="T39" fmla="*/ 2147483647 h 594"/>
              <a:gd name="T40" fmla="*/ 2147483647 w 579"/>
              <a:gd name="T41" fmla="*/ 2147483647 h 594"/>
              <a:gd name="T42" fmla="*/ 2147483647 w 579"/>
              <a:gd name="T43" fmla="*/ 2147483647 h 594"/>
              <a:gd name="T44" fmla="*/ 2147483647 w 579"/>
              <a:gd name="T45" fmla="*/ 2147483647 h 594"/>
              <a:gd name="T46" fmla="*/ 2147483647 w 579"/>
              <a:gd name="T47" fmla="*/ 2147483647 h 594"/>
              <a:gd name="T48" fmla="*/ 2147483647 w 579"/>
              <a:gd name="T49" fmla="*/ 2147483647 h 594"/>
              <a:gd name="T50" fmla="*/ 2147483647 w 579"/>
              <a:gd name="T51" fmla="*/ 2147483647 h 594"/>
              <a:gd name="T52" fmla="*/ 2147483647 w 579"/>
              <a:gd name="T53" fmla="*/ 2147483647 h 594"/>
              <a:gd name="T54" fmla="*/ 2147483647 w 579"/>
              <a:gd name="T55" fmla="*/ 2147483647 h 594"/>
              <a:gd name="T56" fmla="*/ 2147483647 w 579"/>
              <a:gd name="T57" fmla="*/ 2147483647 h 594"/>
              <a:gd name="T58" fmla="*/ 2147483647 w 579"/>
              <a:gd name="T59" fmla="*/ 2147483647 h 594"/>
              <a:gd name="T60" fmla="*/ 2147483647 w 579"/>
              <a:gd name="T61" fmla="*/ 2147483647 h 594"/>
              <a:gd name="T62" fmla="*/ 2147483647 w 579"/>
              <a:gd name="T63" fmla="*/ 2147483647 h 594"/>
              <a:gd name="T64" fmla="*/ 2147483647 w 579"/>
              <a:gd name="T65" fmla="*/ 2147483647 h 594"/>
              <a:gd name="T66" fmla="*/ 2147483647 w 579"/>
              <a:gd name="T67" fmla="*/ 2147483647 h 594"/>
              <a:gd name="T68" fmla="*/ 2147483647 w 579"/>
              <a:gd name="T69" fmla="*/ 2147483647 h 5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79" h="594">
                <a:moveTo>
                  <a:pt x="0" y="578"/>
                </a:moveTo>
                <a:cubicBezTo>
                  <a:pt x="198" y="594"/>
                  <a:pt x="198" y="594"/>
                  <a:pt x="198" y="594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0" y="142"/>
                  <a:pt x="0" y="142"/>
                  <a:pt x="0" y="142"/>
                </a:cubicBezTo>
                <a:lnTo>
                  <a:pt x="0" y="578"/>
                </a:lnTo>
                <a:close/>
                <a:moveTo>
                  <a:pt x="202" y="594"/>
                </a:moveTo>
                <a:cubicBezTo>
                  <a:pt x="291" y="559"/>
                  <a:pt x="291" y="559"/>
                  <a:pt x="291" y="559"/>
                </a:cubicBezTo>
                <a:cubicBezTo>
                  <a:pt x="291" y="142"/>
                  <a:pt x="291" y="142"/>
                  <a:pt x="291" y="142"/>
                </a:cubicBezTo>
                <a:cubicBezTo>
                  <a:pt x="202" y="142"/>
                  <a:pt x="202" y="142"/>
                  <a:pt x="202" y="142"/>
                </a:cubicBezTo>
                <a:lnTo>
                  <a:pt x="202" y="594"/>
                </a:lnTo>
                <a:close/>
                <a:moveTo>
                  <a:pt x="47" y="48"/>
                </a:moveTo>
                <a:cubicBezTo>
                  <a:pt x="0" y="137"/>
                  <a:pt x="0" y="137"/>
                  <a:pt x="0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241" y="48"/>
                  <a:pt x="241" y="48"/>
                  <a:pt x="241" y="48"/>
                </a:cubicBezTo>
                <a:lnTo>
                  <a:pt x="47" y="48"/>
                </a:lnTo>
                <a:close/>
                <a:moveTo>
                  <a:pt x="241" y="21"/>
                </a:moveTo>
                <a:cubicBezTo>
                  <a:pt x="241" y="10"/>
                  <a:pt x="234" y="0"/>
                  <a:pt x="22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4" y="0"/>
                  <a:pt x="47" y="10"/>
                  <a:pt x="47" y="21"/>
                </a:cubicBezTo>
                <a:cubicBezTo>
                  <a:pt x="47" y="43"/>
                  <a:pt x="47" y="43"/>
                  <a:pt x="47" y="43"/>
                </a:cubicBezTo>
                <a:cubicBezTo>
                  <a:pt x="241" y="43"/>
                  <a:pt x="241" y="43"/>
                  <a:pt x="241" y="43"/>
                </a:cubicBezTo>
                <a:lnTo>
                  <a:pt x="241" y="21"/>
                </a:lnTo>
                <a:close/>
                <a:moveTo>
                  <a:pt x="201" y="137"/>
                </a:moveTo>
                <a:cubicBezTo>
                  <a:pt x="291" y="137"/>
                  <a:pt x="291" y="137"/>
                  <a:pt x="291" y="137"/>
                </a:cubicBezTo>
                <a:cubicBezTo>
                  <a:pt x="243" y="48"/>
                  <a:pt x="243" y="48"/>
                  <a:pt x="243" y="48"/>
                </a:cubicBezTo>
                <a:lnTo>
                  <a:pt x="201" y="137"/>
                </a:lnTo>
                <a:close/>
                <a:moveTo>
                  <a:pt x="564" y="409"/>
                </a:moveTo>
                <a:cubicBezTo>
                  <a:pt x="579" y="402"/>
                  <a:pt x="579" y="402"/>
                  <a:pt x="579" y="402"/>
                </a:cubicBezTo>
                <a:cubicBezTo>
                  <a:pt x="579" y="397"/>
                  <a:pt x="579" y="391"/>
                  <a:pt x="578" y="386"/>
                </a:cubicBezTo>
                <a:cubicBezTo>
                  <a:pt x="577" y="381"/>
                  <a:pt x="576" y="376"/>
                  <a:pt x="574" y="371"/>
                </a:cubicBezTo>
                <a:cubicBezTo>
                  <a:pt x="572" y="365"/>
                  <a:pt x="572" y="365"/>
                  <a:pt x="572" y="365"/>
                </a:cubicBezTo>
                <a:cubicBezTo>
                  <a:pt x="552" y="370"/>
                  <a:pt x="532" y="370"/>
                  <a:pt x="513" y="366"/>
                </a:cubicBezTo>
                <a:cubicBezTo>
                  <a:pt x="493" y="361"/>
                  <a:pt x="478" y="355"/>
                  <a:pt x="468" y="346"/>
                </a:cubicBezTo>
                <a:cubicBezTo>
                  <a:pt x="485" y="345"/>
                  <a:pt x="500" y="343"/>
                  <a:pt x="513" y="340"/>
                </a:cubicBezTo>
                <a:cubicBezTo>
                  <a:pt x="525" y="338"/>
                  <a:pt x="536" y="334"/>
                  <a:pt x="543" y="331"/>
                </a:cubicBezTo>
                <a:cubicBezTo>
                  <a:pt x="554" y="326"/>
                  <a:pt x="554" y="326"/>
                  <a:pt x="554" y="326"/>
                </a:cubicBezTo>
                <a:cubicBezTo>
                  <a:pt x="555" y="319"/>
                  <a:pt x="555" y="311"/>
                  <a:pt x="553" y="302"/>
                </a:cubicBezTo>
                <a:cubicBezTo>
                  <a:pt x="552" y="293"/>
                  <a:pt x="551" y="285"/>
                  <a:pt x="549" y="279"/>
                </a:cubicBezTo>
                <a:cubicBezTo>
                  <a:pt x="547" y="270"/>
                  <a:pt x="547" y="270"/>
                  <a:pt x="547" y="270"/>
                </a:cubicBezTo>
                <a:cubicBezTo>
                  <a:pt x="531" y="275"/>
                  <a:pt x="516" y="277"/>
                  <a:pt x="500" y="276"/>
                </a:cubicBezTo>
                <a:cubicBezTo>
                  <a:pt x="484" y="275"/>
                  <a:pt x="472" y="273"/>
                  <a:pt x="464" y="269"/>
                </a:cubicBezTo>
                <a:cubicBezTo>
                  <a:pt x="451" y="264"/>
                  <a:pt x="451" y="264"/>
                  <a:pt x="451" y="264"/>
                </a:cubicBezTo>
                <a:cubicBezTo>
                  <a:pt x="462" y="264"/>
                  <a:pt x="475" y="262"/>
                  <a:pt x="489" y="257"/>
                </a:cubicBezTo>
                <a:cubicBezTo>
                  <a:pt x="502" y="252"/>
                  <a:pt x="513" y="247"/>
                  <a:pt x="521" y="243"/>
                </a:cubicBezTo>
                <a:cubicBezTo>
                  <a:pt x="533" y="236"/>
                  <a:pt x="533" y="236"/>
                  <a:pt x="533" y="236"/>
                </a:cubicBezTo>
                <a:cubicBezTo>
                  <a:pt x="532" y="230"/>
                  <a:pt x="531" y="224"/>
                  <a:pt x="529" y="217"/>
                </a:cubicBezTo>
                <a:cubicBezTo>
                  <a:pt x="527" y="210"/>
                  <a:pt x="525" y="205"/>
                  <a:pt x="523" y="200"/>
                </a:cubicBezTo>
                <a:cubicBezTo>
                  <a:pt x="521" y="193"/>
                  <a:pt x="521" y="193"/>
                  <a:pt x="521" y="193"/>
                </a:cubicBezTo>
                <a:cubicBezTo>
                  <a:pt x="515" y="199"/>
                  <a:pt x="504" y="203"/>
                  <a:pt x="491" y="206"/>
                </a:cubicBezTo>
                <a:cubicBezTo>
                  <a:pt x="478" y="209"/>
                  <a:pt x="466" y="210"/>
                  <a:pt x="456" y="210"/>
                </a:cubicBezTo>
                <a:cubicBezTo>
                  <a:pt x="441" y="210"/>
                  <a:pt x="441" y="210"/>
                  <a:pt x="441" y="210"/>
                </a:cubicBezTo>
                <a:cubicBezTo>
                  <a:pt x="454" y="205"/>
                  <a:pt x="466" y="199"/>
                  <a:pt x="477" y="192"/>
                </a:cubicBezTo>
                <a:cubicBezTo>
                  <a:pt x="488" y="184"/>
                  <a:pt x="496" y="178"/>
                  <a:pt x="500" y="172"/>
                </a:cubicBezTo>
                <a:cubicBezTo>
                  <a:pt x="507" y="165"/>
                  <a:pt x="507" y="165"/>
                  <a:pt x="507" y="165"/>
                </a:cubicBezTo>
                <a:cubicBezTo>
                  <a:pt x="486" y="133"/>
                  <a:pt x="465" y="110"/>
                  <a:pt x="443" y="96"/>
                </a:cubicBezTo>
                <a:cubicBezTo>
                  <a:pt x="422" y="83"/>
                  <a:pt x="403" y="78"/>
                  <a:pt x="387" y="82"/>
                </a:cubicBezTo>
                <a:cubicBezTo>
                  <a:pt x="372" y="86"/>
                  <a:pt x="358" y="95"/>
                  <a:pt x="347" y="109"/>
                </a:cubicBezTo>
                <a:cubicBezTo>
                  <a:pt x="336" y="122"/>
                  <a:pt x="329" y="139"/>
                  <a:pt x="325" y="159"/>
                </a:cubicBezTo>
                <a:cubicBezTo>
                  <a:pt x="318" y="199"/>
                  <a:pt x="321" y="260"/>
                  <a:pt x="335" y="342"/>
                </a:cubicBezTo>
                <a:cubicBezTo>
                  <a:pt x="348" y="424"/>
                  <a:pt x="369" y="490"/>
                  <a:pt x="398" y="540"/>
                </a:cubicBezTo>
                <a:cubicBezTo>
                  <a:pt x="410" y="557"/>
                  <a:pt x="423" y="568"/>
                  <a:pt x="439" y="574"/>
                </a:cubicBezTo>
                <a:cubicBezTo>
                  <a:pt x="454" y="579"/>
                  <a:pt x="469" y="578"/>
                  <a:pt x="484" y="572"/>
                </a:cubicBezTo>
                <a:cubicBezTo>
                  <a:pt x="499" y="566"/>
                  <a:pt x="513" y="556"/>
                  <a:pt x="527" y="544"/>
                </a:cubicBezTo>
                <a:cubicBezTo>
                  <a:pt x="540" y="532"/>
                  <a:pt x="552" y="516"/>
                  <a:pt x="561" y="497"/>
                </a:cubicBezTo>
                <a:cubicBezTo>
                  <a:pt x="570" y="479"/>
                  <a:pt x="576" y="459"/>
                  <a:pt x="578" y="439"/>
                </a:cubicBezTo>
                <a:cubicBezTo>
                  <a:pt x="563" y="443"/>
                  <a:pt x="547" y="444"/>
                  <a:pt x="531" y="443"/>
                </a:cubicBezTo>
                <a:cubicBezTo>
                  <a:pt x="514" y="442"/>
                  <a:pt x="502" y="440"/>
                  <a:pt x="494" y="437"/>
                </a:cubicBezTo>
                <a:cubicBezTo>
                  <a:pt x="483" y="432"/>
                  <a:pt x="483" y="432"/>
                  <a:pt x="483" y="432"/>
                </a:cubicBezTo>
                <a:cubicBezTo>
                  <a:pt x="495" y="431"/>
                  <a:pt x="509" y="428"/>
                  <a:pt x="525" y="423"/>
                </a:cubicBezTo>
                <a:cubicBezTo>
                  <a:pt x="542" y="418"/>
                  <a:pt x="555" y="413"/>
                  <a:pt x="56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035" tIns="40018" rIns="80035" bIns="40018"/>
          <a:lstStyle/>
          <a:p>
            <a:pPr defTabSz="91278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115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79876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976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5" indent="0">
              <a:buNone/>
              <a:defRPr sz="2000" b="1"/>
            </a:lvl2pPr>
            <a:lvl3pPr marL="913110" indent="0">
              <a:buNone/>
              <a:defRPr sz="1800" b="1"/>
            </a:lvl3pPr>
            <a:lvl4pPr marL="1369664" indent="0">
              <a:buNone/>
              <a:defRPr sz="1600" b="1"/>
            </a:lvl4pPr>
            <a:lvl5pPr marL="1826221" indent="0">
              <a:buNone/>
              <a:defRPr sz="1600" b="1"/>
            </a:lvl5pPr>
            <a:lvl6pPr marL="2282774" indent="0">
              <a:buNone/>
              <a:defRPr sz="1600" b="1"/>
            </a:lvl6pPr>
            <a:lvl7pPr marL="2739331" indent="0">
              <a:buNone/>
              <a:defRPr sz="1600" b="1"/>
            </a:lvl7pPr>
            <a:lvl8pPr marL="3195886" indent="0">
              <a:buNone/>
              <a:defRPr sz="1600" b="1"/>
            </a:lvl8pPr>
            <a:lvl9pPr marL="365243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5" indent="0">
              <a:buNone/>
              <a:defRPr sz="2000" b="1"/>
            </a:lvl2pPr>
            <a:lvl3pPr marL="913110" indent="0">
              <a:buNone/>
              <a:defRPr sz="1800" b="1"/>
            </a:lvl3pPr>
            <a:lvl4pPr marL="1369664" indent="0">
              <a:buNone/>
              <a:defRPr sz="1600" b="1"/>
            </a:lvl4pPr>
            <a:lvl5pPr marL="1826221" indent="0">
              <a:buNone/>
              <a:defRPr sz="1600" b="1"/>
            </a:lvl5pPr>
            <a:lvl6pPr marL="2282774" indent="0">
              <a:buNone/>
              <a:defRPr sz="1600" b="1"/>
            </a:lvl6pPr>
            <a:lvl7pPr marL="2739331" indent="0">
              <a:buNone/>
              <a:defRPr sz="1600" b="1"/>
            </a:lvl7pPr>
            <a:lvl8pPr marL="3195886" indent="0">
              <a:buNone/>
              <a:defRPr sz="1600" b="1"/>
            </a:lvl8pPr>
            <a:lvl9pPr marL="365243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52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57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82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55" indent="0">
              <a:buNone/>
              <a:defRPr sz="1200"/>
            </a:lvl2pPr>
            <a:lvl3pPr marL="913110" indent="0">
              <a:buNone/>
              <a:defRPr sz="1000"/>
            </a:lvl3pPr>
            <a:lvl4pPr marL="1369664" indent="0">
              <a:buNone/>
              <a:defRPr sz="900"/>
            </a:lvl4pPr>
            <a:lvl5pPr marL="1826221" indent="0">
              <a:buNone/>
              <a:defRPr sz="900"/>
            </a:lvl5pPr>
            <a:lvl6pPr marL="2282774" indent="0">
              <a:buNone/>
              <a:defRPr sz="900"/>
            </a:lvl6pPr>
            <a:lvl7pPr marL="2739331" indent="0">
              <a:buNone/>
              <a:defRPr sz="900"/>
            </a:lvl7pPr>
            <a:lvl8pPr marL="3195886" indent="0">
              <a:buNone/>
              <a:defRPr sz="900"/>
            </a:lvl8pPr>
            <a:lvl9pPr marL="365243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74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55" indent="0">
              <a:buNone/>
              <a:defRPr sz="2800"/>
            </a:lvl2pPr>
            <a:lvl3pPr marL="913110" indent="0">
              <a:buNone/>
              <a:defRPr sz="2400"/>
            </a:lvl3pPr>
            <a:lvl4pPr marL="1369664" indent="0">
              <a:buNone/>
              <a:defRPr sz="2000"/>
            </a:lvl4pPr>
            <a:lvl5pPr marL="1826221" indent="0">
              <a:buNone/>
              <a:defRPr sz="2000"/>
            </a:lvl5pPr>
            <a:lvl6pPr marL="2282774" indent="0">
              <a:buNone/>
              <a:defRPr sz="2000"/>
            </a:lvl6pPr>
            <a:lvl7pPr marL="2739331" indent="0">
              <a:buNone/>
              <a:defRPr sz="2000"/>
            </a:lvl7pPr>
            <a:lvl8pPr marL="3195886" indent="0">
              <a:buNone/>
              <a:defRPr sz="2000"/>
            </a:lvl8pPr>
            <a:lvl9pPr marL="365243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55" indent="0">
              <a:buNone/>
              <a:defRPr sz="1200"/>
            </a:lvl2pPr>
            <a:lvl3pPr marL="913110" indent="0">
              <a:buNone/>
              <a:defRPr sz="1000"/>
            </a:lvl3pPr>
            <a:lvl4pPr marL="1369664" indent="0">
              <a:buNone/>
              <a:defRPr sz="900"/>
            </a:lvl4pPr>
            <a:lvl5pPr marL="1826221" indent="0">
              <a:buNone/>
              <a:defRPr sz="900"/>
            </a:lvl5pPr>
            <a:lvl6pPr marL="2282774" indent="0">
              <a:buNone/>
              <a:defRPr sz="900"/>
            </a:lvl6pPr>
            <a:lvl7pPr marL="2739331" indent="0">
              <a:buNone/>
              <a:defRPr sz="900"/>
            </a:lvl7pPr>
            <a:lvl8pPr marL="3195886" indent="0">
              <a:buNone/>
              <a:defRPr sz="900"/>
            </a:lvl8pPr>
            <a:lvl9pPr marL="365243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51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12" tIns="45656" rIns="91312" bIns="4565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12" tIns="45656" rIns="91312" bIns="4565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8"/>
            <a:ext cx="2133600" cy="365125"/>
          </a:xfrm>
          <a:prstGeom prst="rect">
            <a:avLst/>
          </a:prstGeom>
        </p:spPr>
        <p:txBody>
          <a:bodyPr vert="horz" lIns="91312" tIns="45656" rIns="91312" bIns="456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10"/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10"/>
              <a:t>20.12.2017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</p:spPr>
        <p:txBody>
          <a:bodyPr vert="horz" lIns="91312" tIns="45656" rIns="91312" bIns="456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1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312" tIns="45656" rIns="91312" bIns="456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10"/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1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03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  <p:sldLayoutId id="2147484303" r:id="rId12"/>
    <p:sldLayoutId id="2147484304" r:id="rId13"/>
    <p:sldLayoutId id="2147484305" r:id="rId14"/>
    <p:sldLayoutId id="2147484306" r:id="rId15"/>
    <p:sldLayoutId id="2147484307" r:id="rId16"/>
    <p:sldLayoutId id="2147484308" r:id="rId17"/>
    <p:sldLayoutId id="2147484309" r:id="rId18"/>
    <p:sldLayoutId id="2147484310" r:id="rId19"/>
    <p:sldLayoutId id="2147484311" r:id="rId20"/>
    <p:sldLayoutId id="2147484312" r:id="rId21"/>
  </p:sldLayoutIdLst>
  <p:txStyles>
    <p:titleStyle>
      <a:lvl1pPr algn="ctr" defTabSz="9131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15" indent="-342415" algn="l" defTabSz="913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02" indent="-285350" algn="l" defTabSz="9131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88" indent="-228277" algn="l" defTabSz="9131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43" indent="-228277" algn="l" defTabSz="9131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98" indent="-228277" algn="l" defTabSz="9131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52" indent="-228277" algn="l" defTabSz="9131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607" indent="-228277" algn="l" defTabSz="9131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64" indent="-228277" algn="l" defTabSz="9131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18" indent="-228277" algn="l" defTabSz="9131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5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10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4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21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74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31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86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39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10"/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10"/>
              <a:t>20.12.2017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1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3110"/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1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71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  <p:sldLayoutId id="2147484854" r:id="rId2"/>
    <p:sldLayoutId id="2147484855" r:id="rId3"/>
    <p:sldLayoutId id="2147484856" r:id="rId4"/>
    <p:sldLayoutId id="2147484857" r:id="rId5"/>
    <p:sldLayoutId id="2147484858" r:id="rId6"/>
    <p:sldLayoutId id="2147484859" r:id="rId7"/>
    <p:sldLayoutId id="2147484860" r:id="rId8"/>
    <p:sldLayoutId id="2147484861" r:id="rId9"/>
    <p:sldLayoutId id="2147484862" r:id="rId10"/>
    <p:sldLayoutId id="2147484863" r:id="rId11"/>
    <p:sldLayoutId id="2147484864" r:id="rId12"/>
    <p:sldLayoutId id="2147484865" r:id="rId13"/>
    <p:sldLayoutId id="2147484866" r:id="rId14"/>
    <p:sldLayoutId id="2147484867" r:id="rId15"/>
    <p:sldLayoutId id="2147484868" r:id="rId16"/>
    <p:sldLayoutId id="2147484771" r:id="rId17"/>
    <p:sldLayoutId id="2147484772" r:id="rId18"/>
    <p:sldLayoutId id="2147484773" r:id="rId19"/>
    <p:sldLayoutId id="2147484774" r:id="rId20"/>
    <p:sldLayoutId id="2147484775" r:id="rId21"/>
    <p:sldLayoutId id="2147484776" r:id="rId22"/>
    <p:sldLayoutId id="2147484405" r:id="rId23"/>
    <p:sldLayoutId id="2147484406" r:id="rId2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mailto:anarushevich@yandex.ru" TargetMode="Externa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C6013-380B-4FFF-BA9C-2F47EB49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Нарушевич</a:t>
            </a:r>
            <a:r>
              <a:rPr lang="ru-RU" dirty="0"/>
              <a:t> Андрей Георгиевич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A30A4C-AC1C-4FC4-BB4E-49F85BBB1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492896"/>
            <a:ext cx="6347714" cy="3548467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Актуальные вопросы подготовки учащихся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к сочинению на ЕГЭ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по русскому языку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8562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Алгоритм работы с текстом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2930" indent="-514350" algn="just">
              <a:buAutoNum type="arabicPeriod"/>
            </a:pPr>
            <a:r>
              <a:rPr lang="ru-RU" dirty="0"/>
              <a:t>Сформулируйте проблему.</a:t>
            </a:r>
          </a:p>
          <a:p>
            <a:pPr marL="582930" indent="-514350" algn="just">
              <a:buAutoNum type="arabicPeriod"/>
            </a:pPr>
            <a:r>
              <a:rPr lang="ru-RU" dirty="0"/>
              <a:t>Найдите в  тексте </a:t>
            </a:r>
            <a:r>
              <a:rPr lang="ru-RU" u="sng" dirty="0"/>
              <a:t>2 примера</a:t>
            </a:r>
            <a:r>
              <a:rPr lang="ru-RU" dirty="0"/>
              <a:t>, важных для понимания  </a:t>
            </a:r>
            <a:r>
              <a:rPr lang="ru-RU" u="sng" dirty="0"/>
              <a:t>именно этой проблемы</a:t>
            </a:r>
            <a:r>
              <a:rPr lang="ru-RU" dirty="0"/>
              <a:t>. (Их можно подчеркнуть.)</a:t>
            </a:r>
          </a:p>
          <a:p>
            <a:pPr marL="582930" indent="-514350" algn="just">
              <a:buAutoNum type="arabicPeriod"/>
            </a:pPr>
            <a:r>
              <a:rPr lang="ru-RU" dirty="0"/>
              <a:t>Продумайте, в чем важность, значимость этих примеров для раскрытия мысли автора.</a:t>
            </a:r>
          </a:p>
          <a:p>
            <a:pPr marL="582930" indent="-514350" algn="just">
              <a:buAutoNum type="arabicPeriod"/>
            </a:pPr>
            <a:r>
              <a:rPr lang="ru-RU" dirty="0"/>
              <a:t>Логично включите эти примеры в текст сочинения. (</a:t>
            </a:r>
            <a:r>
              <a:rPr lang="ru-RU" i="1" dirty="0"/>
              <a:t>Движение мысли от проблемы к позиции автора.</a:t>
            </a:r>
            <a:r>
              <a:rPr lang="ru-RU" dirty="0"/>
              <a:t>)</a:t>
            </a:r>
          </a:p>
          <a:p>
            <a:pPr marL="58293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такое пример-иллюстрация?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 algn="just">
              <a:buNone/>
            </a:pPr>
            <a:r>
              <a:rPr lang="ru-RU" b="1" dirty="0"/>
              <a:t>         Пример-иллюстрация</a:t>
            </a:r>
            <a:r>
              <a:rPr lang="ru-RU" dirty="0"/>
              <a:t> – это значимая для раскрытия поставленной проблемы информация текста,  сопровождаемая пояснениями, интерпретациями учащегося.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Способы отсылки к тексту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         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b="1" dirty="0"/>
              <a:t>Ссылка на номера предложений</a:t>
            </a:r>
          </a:p>
          <a:p>
            <a:pPr marL="0" indent="0" algn="just">
              <a:buNone/>
            </a:pPr>
            <a:r>
              <a:rPr lang="ru-RU" dirty="0"/>
              <a:t>  </a:t>
            </a:r>
            <a:r>
              <a:rPr lang="ru-RU" i="1" dirty="0"/>
              <a:t>Автор стремится достучаться до читателей, </a:t>
            </a:r>
            <a:r>
              <a:rPr lang="ru-RU" i="1" u="sng" dirty="0"/>
              <a:t>трижды повторяя слово «одумайтесь» (предложения 11-13).</a:t>
            </a:r>
            <a:r>
              <a:rPr lang="ru-RU" i="1" dirty="0"/>
              <a:t> Этот призыв должен заставить каждого из нас изменить отношение к природе.</a:t>
            </a:r>
          </a:p>
          <a:p>
            <a:pPr marL="0" indent="0" algn="just">
              <a:buNone/>
            </a:pPr>
            <a:r>
              <a:rPr lang="ru-RU" dirty="0"/>
              <a:t> </a:t>
            </a:r>
          </a:p>
          <a:p>
            <a:pPr marL="0" indent="0" algn="just">
              <a:buNone/>
            </a:pPr>
            <a:r>
              <a:rPr lang="ru-RU" i="1" u="sng" dirty="0"/>
              <a:t> 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745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Способы отсылки к тексту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/>
              <a:t>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dirty="0"/>
              <a:t> </a:t>
            </a:r>
            <a:r>
              <a:rPr lang="ru-RU" sz="2800" b="1" dirty="0"/>
              <a:t>Цитирование</a:t>
            </a:r>
          </a:p>
          <a:p>
            <a:pPr marL="0" indent="0" algn="just">
              <a:buNone/>
            </a:pPr>
            <a:r>
              <a:rPr lang="ru-RU" sz="2800" i="1" dirty="0"/>
              <a:t> </a:t>
            </a:r>
            <a:r>
              <a:rPr lang="ru-RU" sz="2800" i="1" u="sng" dirty="0"/>
              <a:t>«Духовная жизнь мне представляется в тысячу раз богаче, чем жизнь внешняя, проявленная»</a:t>
            </a:r>
            <a:r>
              <a:rPr lang="ru-RU" sz="2800" i="1" dirty="0"/>
              <a:t>, – пишет </a:t>
            </a:r>
            <a:r>
              <a:rPr lang="ru-RU" sz="2800" i="1" dirty="0" err="1"/>
              <a:t>Ш.А.Амонашвили</a:t>
            </a:r>
            <a:r>
              <a:rPr lang="ru-RU" sz="2800" i="1" dirty="0"/>
              <a:t>. Действительно, внутри себя мы порой проживаем десятки и сотни жизней, принимаем решения, которые определяют наши поступки.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1983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Способы отсылки к тексту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/>
              <a:t>            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/>
              <a:t>Косвенное</a:t>
            </a:r>
            <a:r>
              <a:rPr lang="ru-RU" dirty="0"/>
              <a:t> </a:t>
            </a:r>
            <a:r>
              <a:rPr lang="ru-RU" b="1" dirty="0"/>
              <a:t>цитирование</a:t>
            </a:r>
          </a:p>
          <a:p>
            <a:pPr algn="just">
              <a:buNone/>
            </a:pPr>
            <a:r>
              <a:rPr lang="ru-RU" sz="2800" i="1" dirty="0"/>
              <a:t>      </a:t>
            </a:r>
          </a:p>
          <a:p>
            <a:pPr algn="just">
              <a:buNone/>
            </a:pPr>
            <a:r>
              <a:rPr lang="ru-RU" sz="2800" i="1" dirty="0"/>
              <a:t>           </a:t>
            </a:r>
            <a:r>
              <a:rPr lang="ru-RU" sz="2800" i="1" u="sng" dirty="0"/>
              <a:t>Автор подчеркивает, что, поддаваясь своим низменным потребностям, человек способствует саморазрушению</a:t>
            </a:r>
            <a:r>
              <a:rPr lang="ru-RU" sz="2800" i="1" dirty="0"/>
              <a:t>. Конечно же, очень важно найти тот внутренний стержень, который позволит противостоять злу и направить всю свою деятельность на совершенствование себя и мира вокруг нас.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161983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Способы отсылки к тексту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b="1" dirty="0"/>
              <a:t>Размышление над фактами, событиями, упоминаемыми в тексте</a:t>
            </a:r>
          </a:p>
          <a:p>
            <a:pPr marL="0" indent="0" algn="just">
              <a:buNone/>
            </a:pPr>
            <a:r>
              <a:rPr lang="ru-RU" dirty="0"/>
              <a:t>     </a:t>
            </a:r>
            <a:r>
              <a:rPr lang="ru-RU" i="1" dirty="0"/>
              <a:t> Раскрывая проблему, </a:t>
            </a:r>
            <a:r>
              <a:rPr lang="ru-RU" i="1" u="sng" dirty="0"/>
              <a:t>писатель изображает мальчишек, которые   спасают гусей, попавших в ледяной плен.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/>
              <a:t>В этом поступке не на словах, а на деле проявляется забота о наших братьях меньших.  Действительно, далеко не каждый способен рисковать собой ради животных.</a:t>
            </a:r>
            <a:endParaRPr lang="ru-RU" b="1" i="1" dirty="0"/>
          </a:p>
          <a:p>
            <a:pPr marL="0" indent="0" algn="just">
              <a:buNone/>
            </a:pP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xmlns="" val="184960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Публицистический текст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/>
              <a:t>Как </a:t>
            </a:r>
            <a:r>
              <a:rPr lang="ru-RU" dirty="0"/>
              <a:t>автор строит рассуждение?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Какие использует аргументы? Какие приводит примеры? В чём их значимость?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Кого цитирует автор? Зачем? В чём значимость этих цитат?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Какие мысли автора заслуживают особого внимания? Почему?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Какие средства выразительности помогают автору донести свои мысли до читателя?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Каков эмоциональный отклик автора на изображаемые события?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Каково отношение автора к изображаемому?</a:t>
            </a:r>
          </a:p>
          <a:p>
            <a:pPr algn="just"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 Типовые конструкции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/>
              <a:t>Автор раскрывает проблему на примере…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Публицист ставит перед читателем сложные вопросы…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Автор заставляет читателя задуматься (над чем)…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Публицист обращает наше внимание на…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В рассуждениях автора звучит мысль о том, что…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Автор приводит слова (кого</a:t>
            </a:r>
            <a:r>
              <a:rPr lang="en-US" dirty="0"/>
              <a:t>/</a:t>
            </a:r>
            <a:r>
              <a:rPr lang="ru-RU" dirty="0"/>
              <a:t>зачем)….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«</a:t>
            </a:r>
            <a:r>
              <a:rPr lang="ru-RU" i="1" dirty="0"/>
              <a:t>Цитата</a:t>
            </a:r>
            <a:r>
              <a:rPr lang="ru-RU" dirty="0"/>
              <a:t>», - пишет автор, чтобы… 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Мне кажется, особого внимания заслуживают слова: «</a:t>
            </a:r>
            <a:r>
              <a:rPr lang="ru-RU" i="1" dirty="0"/>
              <a:t>Цитата</a:t>
            </a:r>
            <a:r>
              <a:rPr lang="ru-RU" dirty="0"/>
              <a:t>».  Автор хочет сказать, что …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Не случайно упоминание о том, что… </a:t>
            </a:r>
          </a:p>
          <a:p>
            <a:pPr algn="just">
              <a:buFont typeface="Wingdings" pitchFamily="2" charset="2"/>
              <a:buChar char="ü"/>
            </a:pPr>
            <a:endParaRPr lang="ru-RU" dirty="0"/>
          </a:p>
          <a:p>
            <a:pPr algn="just">
              <a:buFont typeface="Wingdings" pitchFamily="2" charset="2"/>
              <a:buChar char="ü"/>
            </a:pPr>
            <a:endParaRPr lang="ru-RU" dirty="0"/>
          </a:p>
          <a:p>
            <a:pPr algn="just">
              <a:buFont typeface="Wingdings" pitchFamily="2" charset="2"/>
              <a:buChar char="ü"/>
            </a:pPr>
            <a:endParaRPr lang="ru-RU" dirty="0"/>
          </a:p>
          <a:p>
            <a:pPr lvl="6" algn="just">
              <a:buFont typeface="Wingdings" pitchFamily="2" charset="2"/>
              <a:buChar char="ü"/>
            </a:pPr>
            <a:endParaRPr lang="ru-RU" dirty="0"/>
          </a:p>
          <a:p>
            <a:pPr algn="just"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031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06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FFFF00"/>
                </a:solidFill>
              </a:rPr>
              <a:t>Ч.Айтматов </a:t>
            </a:r>
            <a:br>
              <a:rPr lang="ru-RU" sz="4400" dirty="0">
                <a:solidFill>
                  <a:srgbClr val="FFFF00"/>
                </a:solidFill>
              </a:rPr>
            </a:br>
            <a:r>
              <a:rPr lang="ru-RU" sz="4400" dirty="0">
                <a:solidFill>
                  <a:srgbClr val="FFFF00"/>
                </a:solidFill>
              </a:rPr>
              <a:t>«Книги, открывающие нас»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Публицистический текст.</a:t>
            </a:r>
            <a:br>
              <a:rPr lang="ru-RU" b="1" dirty="0"/>
            </a:br>
            <a:r>
              <a:rPr lang="ru-RU" b="1" dirty="0"/>
              <a:t>Фрагмент сочинения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000240"/>
            <a:ext cx="7772400" cy="43553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     </a:t>
            </a:r>
            <a:r>
              <a:rPr lang="ru-RU" sz="2400" dirty="0"/>
              <a:t>Какова роль книги в жизни человека и общества? Над этой проблемой размышляет </a:t>
            </a:r>
            <a:r>
              <a:rPr lang="ru-RU" sz="2400" dirty="0" err="1"/>
              <a:t>Чингиз</a:t>
            </a:r>
            <a:r>
              <a:rPr lang="ru-RU" sz="2400" dirty="0"/>
              <a:t> Айтматов. </a:t>
            </a:r>
          </a:p>
          <a:p>
            <a:pPr algn="just">
              <a:buNone/>
            </a:pPr>
            <a:r>
              <a:rPr lang="ru-RU" sz="2400" dirty="0"/>
              <a:t>           Автор искренне убеждён в том, что книга – это </a:t>
            </a:r>
            <a:r>
              <a:rPr lang="ru-RU" sz="2400" u="sng" dirty="0"/>
              <a:t>«важное звено в духовной связи людей».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/>
              <a:t>Действительно,  книги передают знания от поколения к поколению, объединяют единомышленников, преодолевая время и пространство, сберегают духовные ценности человечества.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dirty="0"/>
              <a:t>Формулировка задания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Напишите сочинение по прочитанному тексту.</a:t>
            </a:r>
            <a:endParaRPr lang="ru-RU" dirty="0"/>
          </a:p>
          <a:p>
            <a:pPr>
              <a:buNone/>
            </a:pPr>
            <a:r>
              <a:rPr lang="ru-RU" b="1" u="sng" dirty="0"/>
              <a:t>Сформулируйте</a:t>
            </a:r>
            <a:r>
              <a:rPr lang="ru-RU" b="1" dirty="0"/>
              <a:t> одну из проблем, поставленных автором текста.</a:t>
            </a:r>
            <a:endParaRPr lang="ru-RU" dirty="0"/>
          </a:p>
          <a:p>
            <a:pPr algn="just">
              <a:buNone/>
            </a:pPr>
            <a:r>
              <a:rPr lang="ru-RU" b="1" dirty="0"/>
              <a:t> Прокомментируйте сформулированную проблему. Включите в комментарий два примера-иллюстрации из прочитанного текста, которые, по Вашему мнению, важны для понимания проблемы исходного текста  (избегайте чрезмерного цитирования).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Публицистический текст.</a:t>
            </a:r>
            <a:br>
              <a:rPr lang="ru-RU" b="1" dirty="0"/>
            </a:br>
            <a:r>
              <a:rPr lang="ru-RU" b="1" dirty="0"/>
              <a:t>Фрагмент сочинения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214554"/>
            <a:ext cx="7772400" cy="414100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 </a:t>
            </a:r>
            <a:r>
              <a:rPr lang="ru-RU" sz="2400" dirty="0"/>
              <a:t>Мне кажется особенно важной мысль Айтматова о том, </a:t>
            </a:r>
            <a:r>
              <a:rPr lang="ru-RU" sz="2400" u="sng" dirty="0"/>
              <a:t>что «каждая книга требует полной отрешённости от суетных дел».  </a:t>
            </a:r>
            <a:r>
              <a:rPr lang="ru-RU" sz="2400" dirty="0"/>
              <a:t>Писатель хочет сказать, что чтение не терпит суеты и книга откроет свои секреты только вдумчивому, внимательному, чуткому читателю. В самом деле, настоящая литература  не только даёт пищу уму, но и пробуждает душу, не даёт нам очерстветь, стать равнодушными.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satMod val="200000"/>
                  </a:schemeClr>
                </a:solidFill>
                <a:latin typeface="Corbel" pitchFamily="34" charset="0"/>
              </a:rPr>
              <a:t> </a:t>
            </a:r>
            <a:r>
              <a:rPr lang="ru-RU" b="1" dirty="0">
                <a:latin typeface="Corbel" pitchFamily="34" charset="0"/>
              </a:rPr>
              <a:t>Художественный текст</a:t>
            </a:r>
            <a:endParaRPr lang="ru-RU" b="1" dirty="0">
              <a:solidFill>
                <a:schemeClr val="tx2">
                  <a:satMod val="200000"/>
                </a:schemeClr>
              </a:solidFill>
              <a:latin typeface="Corbe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b="1" dirty="0"/>
              <a:t> </a:t>
            </a:r>
            <a:r>
              <a:rPr lang="ru-RU" dirty="0"/>
              <a:t>На каких примерах автор раскрывает проблему? 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dirty="0"/>
              <a:t>Какие факты, события, поступки героев заслуживают особого внимания? Почему?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dirty="0"/>
              <a:t>Есть ли в тексте значимые художественные детали?  В чём их значимость?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Какие средства выразительности помогают автору донести свои мысли до читателя? 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dirty="0"/>
              <a:t> Каков эмоциональный отклик автора на изображаемые события?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dirty="0"/>
              <a:t>Каково отношение автора к изображаемому?</a:t>
            </a:r>
          </a:p>
        </p:txBody>
      </p:sp>
    </p:spTree>
    <p:extLst>
      <p:ext uri="{BB962C8B-B14F-4D97-AF65-F5344CB8AC3E}">
        <p14:creationId xmlns:p14="http://schemas.microsoft.com/office/powerpoint/2010/main" xmlns="" val="2486252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 Типовые конструкции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/>
              <a:t>Автор раскрывает проблему на примере случая из жизни (взаимоотношений кого</a:t>
            </a:r>
            <a:r>
              <a:rPr lang="en-US" dirty="0"/>
              <a:t>/</a:t>
            </a:r>
            <a:r>
              <a:rPr lang="ru-RU" dirty="0"/>
              <a:t>           с кем)…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Не случайно писатель изображает (кого</a:t>
            </a:r>
            <a:r>
              <a:rPr lang="en-US" dirty="0"/>
              <a:t>/</a:t>
            </a:r>
            <a:r>
              <a:rPr lang="ru-RU" dirty="0"/>
              <a:t>что)…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«</a:t>
            </a:r>
            <a:r>
              <a:rPr lang="ru-RU" i="1" dirty="0"/>
              <a:t>Цитата</a:t>
            </a:r>
            <a:r>
              <a:rPr lang="ru-RU" dirty="0"/>
              <a:t>», - говорит герой. Эти слова показывают…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 Поступок героя свидетельствует о том, что…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Изображая (кого</a:t>
            </a:r>
            <a:r>
              <a:rPr lang="en-US" dirty="0"/>
              <a:t>/</a:t>
            </a:r>
            <a:r>
              <a:rPr lang="ru-RU" dirty="0"/>
              <a:t>что), автор подчёркивает…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Симпатии автора на стороне (кого)…</a:t>
            </a:r>
          </a:p>
          <a:p>
            <a:pPr algn="just">
              <a:buFont typeface="Wingdings" pitchFamily="2" charset="2"/>
              <a:buChar char="ü"/>
            </a:pPr>
            <a:endParaRPr lang="ru-RU" dirty="0"/>
          </a:p>
          <a:p>
            <a:pPr algn="just">
              <a:buFont typeface="Wingdings" pitchFamily="2" charset="2"/>
              <a:buChar char="ü"/>
            </a:pPr>
            <a:endParaRPr lang="ru-RU" dirty="0"/>
          </a:p>
          <a:p>
            <a:pPr algn="just">
              <a:buFont typeface="Wingdings" pitchFamily="2" charset="2"/>
              <a:buChar char="ü"/>
            </a:pPr>
            <a:endParaRPr lang="ru-RU" dirty="0"/>
          </a:p>
          <a:p>
            <a:pPr algn="just">
              <a:buFont typeface="Wingdings" pitchFamily="2" charset="2"/>
              <a:buChar char="ü"/>
            </a:pPr>
            <a:endParaRPr lang="ru-RU" dirty="0"/>
          </a:p>
          <a:p>
            <a:pPr lvl="6" algn="just">
              <a:buFont typeface="Wingdings" pitchFamily="2" charset="2"/>
              <a:buChar char="ü"/>
            </a:pPr>
            <a:endParaRPr lang="ru-RU" dirty="0"/>
          </a:p>
          <a:p>
            <a:pPr algn="just"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2827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К.Г. Паустовский </a:t>
            </a:r>
            <a:br>
              <a:rPr lang="ru-RU" b="1" dirty="0"/>
            </a:br>
            <a:r>
              <a:rPr lang="ru-RU" b="1" dirty="0"/>
              <a:t>«Акварельные краски»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5648142" cy="4031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/>
              <a:t> К.Г. Паустовский «Акварельные краски»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4500" dirty="0"/>
              <a:t>     Когда при Берге произносили слово «родина», он усмехался. Не замечал красоты природы вокруг, не понимал, когда бойцы говорили: «Вот отобьём родную землю и напоим коней из родной реки».</a:t>
            </a:r>
          </a:p>
          <a:p>
            <a:pPr marL="0" indent="0" algn="just">
              <a:buNone/>
            </a:pPr>
            <a:r>
              <a:rPr lang="ru-RU" sz="4500" dirty="0"/>
              <a:t>     – Трепотня! – мрачно говорил Берг. –У таких, как мы, нет и не может быть родины.</a:t>
            </a:r>
          </a:p>
          <a:p>
            <a:pPr marL="0" indent="0" algn="just">
              <a:buNone/>
            </a:pPr>
            <a:r>
              <a:rPr lang="ru-RU" sz="4500" dirty="0"/>
              <a:t>     – Эх, Берг, сухарная душа! – с тяжёлым укором отвечали бойцы. –Ты землю не любишь, чудак. А ещё художник! Может быть, поэтому Бергу и не удавались пейзажи.</a:t>
            </a:r>
            <a:r>
              <a:rPr lang="ru-RU" dirty="0"/>
              <a:t>     </a:t>
            </a:r>
            <a:r>
              <a:rPr lang="en-US" dirty="0"/>
              <a:t>&lt;…&gt;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5886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/>
              <a:t> К.Г. Паустовский «Акварельные краски»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4500" dirty="0"/>
              <a:t>     </a:t>
            </a:r>
            <a:r>
              <a:rPr lang="ru-RU" sz="2400" dirty="0"/>
              <a:t>Берг торопился. Берг хотел всю силу красок, всё умение своих рук, всё то, что дрожало где-то на сердце, отдать этой бумаге, чтобы хоть</a:t>
            </a:r>
            <a:br>
              <a:rPr lang="ru-RU" sz="2400" dirty="0"/>
            </a:br>
            <a:r>
              <a:rPr lang="ru-RU" sz="2400" dirty="0"/>
              <a:t>в сотой доле изобразить великолепие этих лесов, умирающих величаво и просто. Берг работал как одержимый, пел и кричал.</a:t>
            </a:r>
          </a:p>
          <a:p>
            <a:pPr marL="0" indent="0" algn="just">
              <a:buNone/>
            </a:pPr>
            <a:r>
              <a:rPr lang="ru-RU" sz="2400" dirty="0"/>
              <a:t>     …Через два месяца в дом Берга принесли извещение о выставке, в которой тот должен был участвовать: просили сообщить, сколько своих работ художник выставит на этот раз. Берг сел к столу и быстро написал: «Выставляю только один этюд акварелью, сделанный этим летом, – мой первый пейзаж».</a:t>
            </a:r>
          </a:p>
          <a:p>
            <a:pPr marL="0" indent="0" algn="just">
              <a:buNone/>
            </a:pP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63375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/>
              <a:t> К.Г. Паустовский «Акварельные краски»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  Спустя время Берг сидел и думал. Он хотел проследить, какими неуловимыми путями появилось у него ясное и радостное чувство родины. Оно зрело неделями, годами, десятилетиями, но последний толчок дал лесной край, осень и крики журавлей.</a:t>
            </a:r>
          </a:p>
          <a:p>
            <a:pPr marL="0" indent="0" algn="just">
              <a:buNone/>
            </a:pPr>
            <a:r>
              <a:rPr lang="ru-RU" sz="2400" dirty="0"/>
              <a:t>     – Эх, Берг, сухарная душа! – вспомнил он слова бойцов. Бойцы тогда были правы. Берг знал, что теперь он связан со своей страной не только разумом, но и всем сердцем, как художник, и что</a:t>
            </a:r>
            <a:br>
              <a:rPr lang="ru-RU" sz="2400" dirty="0"/>
            </a:br>
            <a:r>
              <a:rPr lang="ru-RU" sz="2400" dirty="0"/>
              <a:t>любовь к родине сделала его умную, но сухую жизнь тёплой, весёлой и во сто крат более прекрасной, чем раньше.</a:t>
            </a:r>
          </a:p>
        </p:txBody>
      </p:sp>
    </p:spTree>
    <p:extLst>
      <p:ext uri="{BB962C8B-B14F-4D97-AF65-F5344CB8AC3E}">
        <p14:creationId xmlns:p14="http://schemas.microsoft.com/office/powerpoint/2010/main" xmlns="" val="2315519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/>
              <a:t>Фрагмент сочинения.</a:t>
            </a:r>
            <a:br>
              <a:rPr lang="ru-RU" sz="2400" b="1" dirty="0"/>
            </a:br>
            <a:r>
              <a:rPr lang="ru-RU" sz="2400" b="1" dirty="0"/>
              <a:t> Формулировка проблемы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   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     </a:t>
            </a:r>
            <a:r>
              <a:rPr lang="ru-RU" sz="2400" dirty="0"/>
              <a:t>Что является источником вдохновения для художника? Над этой проблемой предлагает своим читателям задуматься К. Паустовский.</a:t>
            </a:r>
          </a:p>
          <a:p>
            <a:pPr marL="0" indent="0" algn="just">
              <a:buNone/>
            </a:pPr>
            <a:r>
              <a:rPr lang="ru-RU" dirty="0"/>
              <a:t>      </a:t>
            </a:r>
          </a:p>
          <a:p>
            <a:pPr algn="just">
              <a:buNone/>
            </a:pPr>
            <a:r>
              <a:rPr lang="ru-RU" dirty="0"/>
              <a:t>           </a:t>
            </a:r>
          </a:p>
          <a:p>
            <a:pPr algn="just">
              <a:buNone/>
            </a:pPr>
            <a:r>
              <a:rPr lang="ru-RU" dirty="0"/>
              <a:t>        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 </a:t>
            </a:r>
            <a:r>
              <a:rPr lang="ru-RU" sz="3100" b="1" dirty="0"/>
              <a:t> Фрагмент сочинения.</a:t>
            </a:r>
            <a:br>
              <a:rPr lang="ru-RU" sz="3100" b="1" dirty="0"/>
            </a:br>
            <a:r>
              <a:rPr lang="ru-RU" sz="3100" b="1" dirty="0"/>
              <a:t> Комментарий. 1-ый пример-иллюстрация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     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      </a:t>
            </a:r>
            <a:r>
              <a:rPr lang="ru-RU" sz="2600" dirty="0"/>
              <a:t>Писатель раскрывает проблему на примере своего героя – художника Берга, человека, равнодушного к родине и красоте её природы. </a:t>
            </a:r>
            <a:r>
              <a:rPr lang="ru-RU" sz="2600" u="sng" dirty="0"/>
              <a:t>Конечно же, не случайно упоминание о том, что Бергу «не удавались пейзажи».</a:t>
            </a:r>
            <a:r>
              <a:rPr lang="ru-RU" sz="2600" dirty="0"/>
              <a:t> Так автор показывает значимость чувства родины для творческой работы художника: невозможно создать произведение искусства, оставаясь равнодушным к тому, что ты изображаешь</a:t>
            </a:r>
            <a:r>
              <a:rPr lang="ru-RU" dirty="0"/>
              <a:t>.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ru-RU" dirty="0"/>
              <a:t>           </a:t>
            </a:r>
          </a:p>
          <a:p>
            <a:pPr algn="just">
              <a:buNone/>
            </a:pPr>
            <a:r>
              <a:rPr lang="ru-RU" dirty="0"/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074824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 </a:t>
            </a:r>
            <a:r>
              <a:rPr lang="ru-RU" sz="3100" b="1" dirty="0"/>
              <a:t> Фрагмент сочинения.</a:t>
            </a:r>
            <a:br>
              <a:rPr lang="ru-RU" sz="3100" b="1" dirty="0"/>
            </a:br>
            <a:r>
              <a:rPr lang="ru-RU" sz="3100" b="1" dirty="0"/>
              <a:t> Комментарий.  2-ой пример-иллюстрация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     </a:t>
            </a:r>
            <a:r>
              <a:rPr lang="ru-RU" sz="2400" dirty="0"/>
              <a:t>Но вот на наших глазах происходит преображение героя. </a:t>
            </a:r>
            <a:r>
              <a:rPr lang="ru-RU" sz="2400" u="sng" dirty="0"/>
              <a:t>Оставшись наедине с природой родного края, Берг впервые ощутил её красоту, начал напряжённо работать, чтобы передать в рисунках «всё то, что дрожало где-то на сердце», изобразить «великолепие этих лесов, умирающих величаво и просто</a:t>
            </a:r>
            <a:r>
              <a:rPr lang="ru-RU" sz="2400" dirty="0"/>
              <a:t>». Мы видим, как красота природы пробудила в герое чувство родины и вдохновила на творчество.  </a:t>
            </a:r>
          </a:p>
          <a:p>
            <a:pPr marL="0" indent="0" algn="just">
              <a:buNone/>
            </a:pPr>
            <a:r>
              <a:rPr lang="ru-RU" i="1" dirty="0"/>
              <a:t>       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294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Композиция сочинения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0441787"/>
              </p:ext>
            </p:extLst>
          </p:nvPr>
        </p:nvGraphicFramePr>
        <p:xfrm>
          <a:off x="914400" y="1142984"/>
          <a:ext cx="7772400" cy="5213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 </a:t>
            </a:r>
            <a:r>
              <a:rPr lang="ru-RU" sz="3100" b="1" dirty="0"/>
              <a:t> Фрагмент сочинения.</a:t>
            </a:r>
            <a:br>
              <a:rPr lang="ru-RU" sz="3100" b="1" dirty="0"/>
            </a:br>
            <a:r>
              <a:rPr lang="ru-RU" sz="3100" b="1" dirty="0"/>
              <a:t>  Позиция автора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    </a:t>
            </a:r>
            <a:r>
              <a:rPr lang="ru-RU" i="1" dirty="0"/>
              <a:t> </a:t>
            </a:r>
          </a:p>
          <a:p>
            <a:pPr marL="0" indent="0" algn="just">
              <a:buNone/>
            </a:pPr>
            <a:r>
              <a:rPr lang="ru-RU" i="1" dirty="0"/>
              <a:t>      </a:t>
            </a:r>
            <a:r>
              <a:rPr lang="ru-RU" sz="2400" dirty="0"/>
              <a:t>Таким образом, автор приходит к следующему выводу: источником вдохновения для художника может быть родная природа, которая помогает по-новому посмотреть на мир и понять своё место в нём.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71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Типичные ошибки комментирования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3661540"/>
              </p:ext>
            </p:extLst>
          </p:nvPr>
        </p:nvGraphicFramePr>
        <p:xfrm>
          <a:off x="457200" y="745828"/>
          <a:ext cx="8229600" cy="5851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79170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Комментарий не опирается на текст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      Автор поднимает очень актуальную на сегодняшний день проблему. К сожалению, вокруг нас много таких художников, которые не любят свою родину и готовы при первом удобном случае уехать за границу. Вряд ли их можно назвать настоящими мастерами искусства. Настоящий художник любит свою родину.</a:t>
            </a:r>
          </a:p>
        </p:txBody>
      </p:sp>
    </p:spTree>
    <p:extLst>
      <p:ext uri="{BB962C8B-B14F-4D97-AF65-F5344CB8AC3E}">
        <p14:creationId xmlns:p14="http://schemas.microsoft.com/office/powerpoint/2010/main" xmlns="" val="346333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Комментарий подменяется пересказом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     </a:t>
            </a:r>
            <a:r>
              <a:rPr lang="ru-RU" sz="2400" dirty="0"/>
              <a:t>К. Паустовский рассказывает о художнике Берге, который вначале не любил родину. Но потом, оставшись на месяц в муромских лесах, он понял, как прекрасна природа России. Так появился его первый пейзаж, написанный акварельными красками.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451517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«Имитация» комментирования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     </a:t>
            </a:r>
            <a:r>
              <a:rPr lang="ru-RU" sz="2400" dirty="0"/>
              <a:t>Раскрывая проблему, автор повествует о художнике Берге. Не случайно писатель упоминает о том, что Бергу не удавались пейзажи. Паустовский показывает, как в художнике проснулось ясное и радостное чувство родины, как «любовь к родине сделала его умную, но сухую жизнь тёплой, весёлой и во сто крат более прекрасной, чем раньше».</a:t>
            </a:r>
          </a:p>
        </p:txBody>
      </p:sp>
    </p:spTree>
    <p:extLst>
      <p:ext uri="{BB962C8B-B14F-4D97-AF65-F5344CB8AC3E}">
        <p14:creationId xmlns:p14="http://schemas.microsoft.com/office/powerpoint/2010/main" xmlns="" val="3890855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Прокомментирована другая проблема,</a:t>
            </a:r>
            <a:br>
              <a:rPr lang="ru-RU" sz="3200" b="1" dirty="0"/>
            </a:br>
            <a:r>
              <a:rPr lang="ru-RU" sz="3200" b="1" dirty="0"/>
              <a:t> не заявленная в сочинении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/>
              <a:t>      </a:t>
            </a:r>
            <a:r>
              <a:rPr lang="ru-RU" b="1" dirty="0"/>
              <a:t>Как приходит вдохновение к художнику?</a:t>
            </a:r>
            <a:r>
              <a:rPr lang="ru-RU" dirty="0"/>
              <a:t> Над этой проблемой размышляет </a:t>
            </a:r>
            <a:r>
              <a:rPr lang="ru-RU" dirty="0" err="1"/>
              <a:t>К.Паустовский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       Читая текст, мы с удивлением узнаем, что художник Берг не признает слово «родина», равнодушен к природе родного края. «Ты землю не любишь, чудак! А еще художник!» - говорят ему товарищи. Только после долгого пребывания в муромских лесах в герое просыпается любовь к родине. Берг сам хочет понять, какими «неуловимыми путями появилось у него ясное и радостное чувство родины». Паустовский хотел показать, как красота природы пробуждает в человеке любовь к родному краю, к своей стране.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0886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Ф.Кривин «Два камня»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137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76047"/>
            <a:ext cx="2273661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17638"/>
            <a:ext cx="6465912" cy="493792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      </a:t>
            </a:r>
            <a:r>
              <a:rPr lang="ru-RU" sz="2400" dirty="0"/>
              <a:t>Я читал последний  роман  Александра  Черняева. Недописанный роман, потому что Черняев умер от голода в Ленинграде в сорок втором году.  Вечером я прочитал статью о Черняеве. Она рассказала о том, как он  жил в Ленинграде в блокаду, как работал  и  даже  ездил  в  самую  стужу,  под обстрелом, на фронт выступать перед бойцами. И  вдруг  в  конце  статьи  я читаю следующее, хотите верьте, хотите нет: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27463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Кир Булычев «Поломка на линии»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28604"/>
            <a:ext cx="7772400" cy="59269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«</a:t>
            </a:r>
            <a:r>
              <a:rPr lang="ru-RU" sz="3200" dirty="0"/>
              <a:t>Зимой, кажется, в январе, я зашёл к  Черняеву.  Было холодно. Мы подкладывали  в  «буржуйку»  обломки  стула.</a:t>
            </a:r>
          </a:p>
          <a:p>
            <a:pPr>
              <a:buNone/>
            </a:pPr>
            <a:r>
              <a:rPr lang="ru-RU" sz="3200" dirty="0"/>
              <a:t>Вдруг  Черняев сказал:</a:t>
            </a:r>
          </a:p>
          <a:p>
            <a:pPr>
              <a:buNone/>
            </a:pPr>
            <a:r>
              <a:rPr lang="ru-RU" sz="3200" dirty="0"/>
              <a:t>- Со мной случилась странная история. На днях получил посылку.</a:t>
            </a:r>
          </a:p>
          <a:p>
            <a:pPr>
              <a:buNone/>
            </a:pPr>
            <a:r>
              <a:rPr lang="ru-RU" sz="3200" dirty="0"/>
              <a:t>- Какую? - спрашиваю. - Ведь блокада.</a:t>
            </a:r>
          </a:p>
          <a:p>
            <a:pPr>
              <a:buNone/>
            </a:pPr>
            <a:r>
              <a:rPr lang="ru-RU" sz="3200" dirty="0"/>
              <a:t>- Неизвестно от кого. Там было сгущённое молоко, сахар.</a:t>
            </a:r>
          </a:p>
          <a:p>
            <a:pPr>
              <a:buNone/>
            </a:pPr>
            <a:r>
              <a:rPr lang="ru-RU" sz="3200" dirty="0"/>
              <a:t>- Это вам очень нужно, - говорю.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28604"/>
            <a:ext cx="6393904" cy="592695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ru-RU" sz="2400" dirty="0"/>
              <a:t>А он отвечает:</a:t>
            </a:r>
          </a:p>
          <a:p>
            <a:pPr algn="just">
              <a:buNone/>
            </a:pPr>
            <a:r>
              <a:rPr lang="ru-RU" sz="2400" dirty="0"/>
              <a:t> - А детям не нужно? Я-то  старик,  а  ты  бы  посмотрел  на  малышей  в соседней квартире. Им ещё жить и жить.</a:t>
            </a:r>
          </a:p>
          <a:p>
            <a:pPr algn="just">
              <a:buFontTx/>
              <a:buChar char="-"/>
            </a:pPr>
            <a:r>
              <a:rPr lang="ru-RU" sz="2400" dirty="0"/>
              <a:t>И вы им отдали посылку?</a:t>
            </a:r>
          </a:p>
          <a:p>
            <a:pPr algn="just">
              <a:buFontTx/>
              <a:buChar char="-"/>
            </a:pPr>
            <a:r>
              <a:rPr lang="ru-RU" sz="2400" dirty="0"/>
              <a:t>А как бы вы на моём  месте  поступили,  молодой  человек?  -  спросил Черняев, и мне стало стыдно, что я мог задать такой вопрос.</a:t>
            </a:r>
          </a:p>
          <a:p>
            <a:pPr algn="just">
              <a:buNone/>
            </a:pPr>
            <a:r>
              <a:rPr lang="ru-RU" sz="2400" dirty="0"/>
              <a:t>         Это, как ни печально сегодня сознавать, была моя  последняя  встреча  с писателем».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«От позиции автора – к проблеме»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6500112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</a:p>
          <a:p>
            <a:pPr>
              <a:buNone/>
            </a:pPr>
            <a:r>
              <a:rPr lang="ru-RU" dirty="0"/>
              <a:t>   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 algn="just">
              <a:buNone/>
            </a:pPr>
            <a:r>
              <a:rPr lang="ru-RU" sz="2400" dirty="0"/>
              <a:t>          Я раз пять перечитал эти строки. Я сам должен был догадаться, что, если старик получит такую посылку,  он  не  будет  сосать  сгущённое  молоко  в уголке. Не такой старик... </a:t>
            </a:r>
          </a:p>
          <a:p>
            <a:pPr algn="r">
              <a:buNone/>
            </a:pPr>
            <a:r>
              <a:rPr lang="ru-RU" dirty="0"/>
              <a:t>                                                                                               (По </a:t>
            </a:r>
            <a:r>
              <a:rPr lang="ru-RU" i="1" dirty="0"/>
              <a:t>Киру </a:t>
            </a:r>
            <a:r>
              <a:rPr lang="ru-RU" i="1" dirty="0" err="1"/>
              <a:t>Булычёву</a:t>
            </a:r>
            <a:r>
              <a:rPr lang="ru-RU" dirty="0"/>
              <a:t>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Формулировки проблем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ru-RU" sz="3400" dirty="0"/>
              <a:t>Великая Отечественная война оставила глубокий след в истории нашей страны. Рассказы о жизни блокадного Ленинграда – потрясающие примеры мужества и стойкости, человечности и умения пожертвовать собой ради других. Именно проблему самопожертвования поднимает Кир </a:t>
            </a:r>
            <a:r>
              <a:rPr lang="ru-RU" sz="3400" dirty="0" err="1"/>
              <a:t>Булычёв</a:t>
            </a:r>
            <a:r>
              <a:rPr lang="ru-RU" sz="3400" dirty="0"/>
              <a:t>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sz="3400" dirty="0"/>
              <a:t>Что такое добродушие и как оно влияет на человека? Кир Булычёв рассказывает нам о добродушии человека во время блокады.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sz="3400" dirty="0"/>
              <a:t>Должны ли мы помогать другим в сложное для нас время или следует заботиться только о себе? Над этим вопросом задумался писатель Кир </a:t>
            </a:r>
            <a:r>
              <a:rPr lang="ru-RU" sz="3400" dirty="0" err="1"/>
              <a:t>Булычёв</a:t>
            </a:r>
            <a:r>
              <a:rPr lang="ru-RU" sz="3400" dirty="0"/>
              <a:t>.</a:t>
            </a:r>
          </a:p>
          <a:p>
            <a:pPr lvl="1" algn="just"/>
            <a:endParaRPr lang="ru-RU" sz="20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Формулировки проблем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ru-RU" sz="2800" dirty="0"/>
              <a:t>В тексте Кира </a:t>
            </a:r>
            <a:r>
              <a:rPr lang="ru-RU" sz="2800" dirty="0" err="1"/>
              <a:t>Булычёва</a:t>
            </a:r>
            <a:r>
              <a:rPr lang="ru-RU" sz="2800" dirty="0"/>
              <a:t> поднимается  проблема сострадания к младшему поколению.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sz="2800" dirty="0"/>
              <a:t>Наверное, каждый из нас задумывался над вопросом</a:t>
            </a:r>
            <a:r>
              <a:rPr lang="ru-RU" sz="2800"/>
              <a:t>: каким </a:t>
            </a:r>
            <a:r>
              <a:rPr lang="ru-RU" sz="2800" dirty="0"/>
              <a:t>должен быть истинно благородный поступок, а значит, и  истинно благородный человек? Именно этой важной проблеме посвятил свой текст Кир </a:t>
            </a:r>
            <a:r>
              <a:rPr lang="ru-RU" sz="2800" dirty="0" err="1"/>
              <a:t>Булычёв</a:t>
            </a:r>
            <a:r>
              <a:rPr lang="ru-RU" sz="2800" dirty="0"/>
              <a:t>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sz="2800" dirty="0"/>
              <a:t>В данном тексте поднимается проблема голода во время блокады.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Фрагмент сочинения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solidFill>
                  <a:srgbClr val="FFFF00"/>
                </a:solidFill>
              </a:rPr>
              <a:t>             </a:t>
            </a:r>
            <a:r>
              <a:rPr lang="ru-RU" u="sng" dirty="0" err="1"/>
              <a:t>Булычёв</a:t>
            </a:r>
            <a:r>
              <a:rPr lang="ru-RU" u="sng" dirty="0"/>
              <a:t> в данном тексте рассказывает о писателе Черняеве. Как он жил в Ленинграде в блокаду, как он, рискуя жизнью, ездил выступать на фронт перед бойцами. Как однажды он получил посылку от неизвестного человека, там было сгущённое молоко и сахар. Но он не оставил её себе, так как по соседству жили малыши, которые голодали.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Он был человеком благородным и пожертвовал её им, хотя сам еле ходил и был очень слаб. Можно сказать, это было одним из последних его добрых дел.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Редактирование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          Автор знакомит нас с содержанием статьи о писателе   Черняеве.   </a:t>
            </a:r>
            <a:r>
              <a:rPr lang="ru-RU" dirty="0" err="1"/>
              <a:t>Булычёв</a:t>
            </a:r>
            <a:r>
              <a:rPr lang="ru-RU" dirty="0"/>
              <a:t> не случайно упоминает о том, что </a:t>
            </a:r>
            <a:r>
              <a:rPr lang="ru-RU" u="sng" dirty="0"/>
              <a:t>Александр Григорьевич продолжал писать в блокадном Ленинграде,    под обстрелами ездил выступать на фронт перед бойцами.  </a:t>
            </a:r>
            <a:r>
              <a:rPr lang="ru-RU" dirty="0"/>
              <a:t>Всё это указывает на его чувство долга и внутреннее благородство. Особое  восхищение  автора вызывает </a:t>
            </a:r>
            <a:r>
              <a:rPr lang="ru-RU" u="sng" dirty="0"/>
              <a:t>эпизод с посылкой, которую Черняев отдаёт голодающим малышам.</a:t>
            </a:r>
            <a:r>
              <a:rPr lang="ru-RU" dirty="0"/>
              <a:t>  Этот  поступок – настоящий подвиг самопожертвования.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Фрагмент сочинения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           Всем живым существам свойствен инстинкт самосохранения. Но человеку также свойственно нечто, зачастую противоречащее, если, конечно, это человек, а именно: милосердие, самопожертвование. Эти качества не чужды писателю Черняеву, </a:t>
            </a:r>
            <a:r>
              <a:rPr lang="ru-RU" u="sng" dirty="0"/>
              <a:t>отдавшему для спасения от голода детей посылку со сгущённым молоком и сахаром.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Возможно, именно это послужило причиной его смерти, кто знает… Но с уверенностью можно сказать одно: его смерть не была напрасной. Она была вынужденной мерой для спасения молодых жизней.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Редактирование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            Всем живым существам свойствен инстинкт самосохранения. Однако человек, в отличие от животных, способен  на самопожертвование ради жизни других. </a:t>
            </a:r>
            <a:r>
              <a:rPr lang="ru-RU" u="sng" dirty="0"/>
              <a:t>В качестве примера Кир </a:t>
            </a:r>
            <a:r>
              <a:rPr lang="ru-RU" u="sng" dirty="0" err="1"/>
              <a:t>Булычёв</a:t>
            </a:r>
            <a:r>
              <a:rPr lang="ru-RU" u="sng" dirty="0"/>
              <a:t> приводит поступок писателя  Александра Черняева, который незадолго до своей смерти отдал посылку с продуктами    для спасения  голодных детей. </a:t>
            </a:r>
            <a:r>
              <a:rPr lang="ru-RU" dirty="0"/>
              <a:t>Автор убеждён, что смерть этого человека не напрасна:     он доказал, что даже в страшные годы войны  в людях остаётся живо гуманное, подлинно человеческое начало.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Фрагмент сочинения 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      Кир Булычев рассказывает нам о своей встрече с писателем Александром Черняевым. Автор восхищается благородством этого человека, который не оставил родной город в трудную минуту, </a:t>
            </a:r>
            <a:r>
              <a:rPr lang="ru-RU" u="sng" dirty="0"/>
              <a:t>несмотря на обстрелы и бомбардировки, ездил выступать на фронт перед солдатами. </a:t>
            </a:r>
            <a:r>
              <a:rPr lang="ru-RU" dirty="0"/>
              <a:t> Действительно, это был человек долга и чести, готовый прийти на помощь тем, кто в этом нуждается. Мы убеждаемся в этом, когда видим его очередной поступок: </a:t>
            </a:r>
            <a:r>
              <a:rPr lang="ru-RU" u="sng" dirty="0"/>
              <a:t>Александр Григорьевич отдает соседским детям посылку с продуктами</a:t>
            </a:r>
            <a:r>
              <a:rPr lang="ru-RU" dirty="0"/>
              <a:t>, хотя сам страдает от истощения. Писатель не пережил блокаду, умер от голода, но память о нём и тысячах других ленинградцев остаётся в наших сердцах.</a:t>
            </a:r>
          </a:p>
        </p:txBody>
      </p:sp>
    </p:spTree>
    <p:extLst>
      <p:ext uri="{BB962C8B-B14F-4D97-AF65-F5344CB8AC3E}">
        <p14:creationId xmlns:p14="http://schemas.microsoft.com/office/powerpoint/2010/main" xmlns="" val="31927435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Фрагмент сочинения 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      Кир Булычев рассказывает нам </a:t>
            </a:r>
            <a:r>
              <a:rPr lang="ru-RU" dirty="0">
                <a:solidFill>
                  <a:srgbClr val="FF0000"/>
                </a:solidFill>
              </a:rPr>
              <a:t>о своей встрече </a:t>
            </a:r>
            <a:r>
              <a:rPr lang="ru-RU" dirty="0"/>
              <a:t>с писателем Александром Черняевым. Автор восхищается благородством этого человека, который не оставил родной город в трудную минуту, </a:t>
            </a:r>
            <a:r>
              <a:rPr lang="ru-RU" u="sng" dirty="0"/>
              <a:t>несмотря на обстрелы и бомбардировки, ездил выступать на фронт перед солдатами. </a:t>
            </a:r>
            <a:r>
              <a:rPr lang="ru-RU" dirty="0"/>
              <a:t> Действительно, это был человек долга и чести, готовый прийти на помощь тем, кто в этом нуждается. Мы убеждаемся в этом, когда видим его очередной поступок: </a:t>
            </a:r>
            <a:r>
              <a:rPr lang="ru-RU" u="sng" dirty="0"/>
              <a:t>Александр Григорьевич отдает соседским детям посылку с продуктами</a:t>
            </a:r>
            <a:r>
              <a:rPr lang="ru-RU" dirty="0"/>
              <a:t>, хотя сам страдает от истощения. Писатель не пережил блокаду, умер от голода, но память о нём и тысячах других ленинградцев остаётся в наших сердцах.</a:t>
            </a:r>
          </a:p>
        </p:txBody>
      </p:sp>
    </p:spTree>
    <p:extLst>
      <p:ext uri="{BB962C8B-B14F-4D97-AF65-F5344CB8AC3E}">
        <p14:creationId xmlns:p14="http://schemas.microsoft.com/office/powerpoint/2010/main" xmlns="" val="31927435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Редактирование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      Кир Булычев рассказывает нам о  писателе Александре Черняеве. Автор восхищается благородством этого человека, который не оставил родной город в трудную минуту, несмотря на обстрелы и бомбардировки, ездил выступать на фронт перед солдатами.  Действительно, это был человек долга и чести, готовый прийти на помощь тем, кто в этом нуждается. Мы убеждаемся в этом, когда видим его очередной поступок: Александр Григорьевич отдает соседским детям посылку с продуктами, хотя сам страдает от истощения. Писатель не пережил блокаду, умер от голода, но память о нём и тысячах других ленинградцев остаётся в наших сердцах.</a:t>
            </a:r>
          </a:p>
        </p:txBody>
      </p:sp>
    </p:spTree>
    <p:extLst>
      <p:ext uri="{BB962C8B-B14F-4D97-AF65-F5344CB8AC3E}">
        <p14:creationId xmlns:p14="http://schemas.microsoft.com/office/powerpoint/2010/main" xmlns="" val="163786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Выявление проблемы художественного текста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303922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Фрагмент сочинения 4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buNone/>
            </a:pPr>
            <a:r>
              <a:rPr lang="en-US" sz="2400" dirty="0"/>
              <a:t> </a:t>
            </a:r>
            <a:r>
              <a:rPr lang="ru-RU" sz="2400" dirty="0"/>
              <a:t>            </a:t>
            </a:r>
            <a:r>
              <a:rPr lang="ru-RU" sz="2400" u="sng" dirty="0"/>
              <a:t>Автор раскрывает проблему на примере поступка писателя Черняева, который отдал соседским детям посылку с едой, хотя сам страдал от голода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  <a:r>
              <a:rPr lang="ru-RU" sz="2400" dirty="0"/>
              <a:t> Этот поступок показывает, что любой пожилой человек думает не только о себе, но и о других. А что же сказать о молодом поколении? Молодые чаще озабочены только своей жизнью, которую они проживают, не делая ничего хорошего. Автора тревожит это равнодушие к окружающим, и он своим текстом призывает помогать ближним. 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Разграничение понятий 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Рассказчик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err="1">
                <a:solidFill>
                  <a:srgbClr val="FF0000"/>
                </a:solidFill>
              </a:rPr>
              <a:t>Я-повествование</a:t>
            </a:r>
            <a:r>
              <a:rPr lang="ru-RU" dirty="0">
                <a:solidFill>
                  <a:srgbClr val="FF0000"/>
                </a:solidFill>
              </a:rPr>
              <a:t>» </a:t>
            </a:r>
            <a:r>
              <a:rPr lang="ru-RU" dirty="0"/>
              <a:t>-</a:t>
            </a:r>
          </a:p>
          <a:p>
            <a:pPr>
              <a:buNone/>
            </a:pPr>
            <a:r>
              <a:rPr lang="ru-RU" dirty="0"/>
              <a:t>     высказывания о событиях от первого лица, как правило, участника событий.</a:t>
            </a:r>
          </a:p>
          <a:p>
            <a:endParaRPr lang="ru-RU" dirty="0"/>
          </a:p>
          <a:p>
            <a:r>
              <a:rPr lang="ru-RU" dirty="0"/>
              <a:t>Рассказ</a:t>
            </a:r>
            <a:r>
              <a:rPr lang="ru-RU" dirty="0">
                <a:solidFill>
                  <a:srgbClr val="FF0000"/>
                </a:solidFill>
              </a:rPr>
              <a:t> изнутри </a:t>
            </a:r>
            <a:r>
              <a:rPr lang="ru-RU" dirty="0"/>
              <a:t>изображаемого мира.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Автор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err="1">
                <a:solidFill>
                  <a:srgbClr val="FF0000"/>
                </a:solidFill>
              </a:rPr>
              <a:t>Он-повествование</a:t>
            </a:r>
            <a:r>
              <a:rPr lang="ru-RU" dirty="0">
                <a:solidFill>
                  <a:srgbClr val="FF0000"/>
                </a:solidFill>
              </a:rPr>
              <a:t>»  </a:t>
            </a:r>
            <a:r>
              <a:rPr lang="ru-RU" dirty="0"/>
              <a:t>-</a:t>
            </a:r>
          </a:p>
          <a:p>
            <a:pPr>
              <a:buNone/>
            </a:pPr>
            <a:r>
              <a:rPr lang="ru-RU" dirty="0"/>
              <a:t>      </a:t>
            </a:r>
            <a:r>
              <a:rPr lang="ru-RU" dirty="0" err="1"/>
              <a:t>дистанцированное</a:t>
            </a:r>
            <a:r>
              <a:rPr lang="ru-RU" dirty="0"/>
              <a:t> изображение безличным субъектом персонажа, именуемого в третьем лице. 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Рассказ </a:t>
            </a:r>
            <a:r>
              <a:rPr lang="ru-RU" dirty="0">
                <a:solidFill>
                  <a:srgbClr val="FF0000"/>
                </a:solidFill>
              </a:rPr>
              <a:t>извне </a:t>
            </a:r>
            <a:r>
              <a:rPr lang="ru-RU" dirty="0"/>
              <a:t>изображаемого мира.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58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6908669"/>
              </p:ext>
            </p:extLst>
          </p:nvPr>
        </p:nvGraphicFramePr>
        <p:xfrm>
          <a:off x="714348" y="857232"/>
          <a:ext cx="7772400" cy="5332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709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3241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Тезис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ru-RU" sz="18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Умение</a:t>
                      </a:r>
                      <a:r>
                        <a:rPr kumimoji="0" lang="ru-RU" sz="1800" b="0" i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сочувствовать ближнему – одно из важнейших качеств  человека. 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4125">
                <a:tc>
                  <a:txBody>
                    <a:bodyPr/>
                    <a:lstStyle/>
                    <a:p>
                      <a:r>
                        <a:rPr lang="ru-RU" sz="1800" b="1" dirty="0"/>
                        <a:t>Логический переход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8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Примером, подтверждающим мою позицию,  может быть роман Ф.М. Достоевского «Преступление и наказание».</a:t>
                      </a:r>
                      <a:endParaRPr lang="ru-RU" i="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8826">
                <a:tc>
                  <a:txBody>
                    <a:bodyPr/>
                    <a:lstStyle/>
                    <a:p>
                      <a:r>
                        <a:rPr lang="ru-RU" sz="1800" b="1" dirty="0"/>
                        <a:t>Иллюстративная часть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этом произведении автор показывает потрясающую  силу сострадания, любви к ближнему. Воплощением христианского милосердия в романе является Соня Мармеладова. Только она смогла понять мятущуюся душу Родиона Раскольникова и направить его на путь покаяния и возвращения к жизни. </a:t>
                      </a:r>
                      <a:endParaRPr lang="ru-RU" sz="1800" i="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8916">
                <a:tc>
                  <a:txBody>
                    <a:bodyPr/>
                    <a:lstStyle/>
                    <a:p>
                      <a:r>
                        <a:rPr lang="ru-RU" sz="1800" b="1" dirty="0" err="1"/>
                        <a:t>Микровывод</a:t>
                      </a:r>
                      <a:endParaRPr lang="ru-RU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Таким образом, Достоевский убеждает нас в том, что сострадание  – это важнейшее человеческое качество, без которого немыслима жизнь в обществе. </a:t>
                      </a:r>
                      <a:endParaRPr lang="ru-RU" sz="1800" i="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428604"/>
          <a:ext cx="7772400" cy="5927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4714875" y="5357813"/>
            <a:ext cx="92868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Сенина Н.А.,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Нарушевич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А.Г.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Сочинение на ЕГЭ. Интенсивный курс подготовки.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Ростов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н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/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Д: Легион, 2017 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buNone/>
            </a:pP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  <a:p>
            <a:pPr lvl="0" indent="432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сформулировать проблему.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писать комментарий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выявить позицию автора?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аргументировать свою позицию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чего начать и чем закончить.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33DB81-FDAF-478B-AD73-89C4F4ADE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7544" y="2146789"/>
            <a:ext cx="3024336" cy="4473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buNone/>
            </a:pP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  <a:p>
            <a:pPr lvl="0" indent="432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Теория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Методика подготовки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Алгоритмы написания сочинений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Упражнения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Творческие задания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Анализ типичных ошибок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1429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Сенина Н.А.,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Нарушевич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А.Г. Сочинение на ОГЭ. Курс интенсивной подготовки </a:t>
            </a:r>
          </a:p>
          <a:p>
            <a:pPr algn="ctr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Ростов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н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/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Д.: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Легион, 2017</a:t>
            </a:r>
            <a:endParaRPr lang="ru-RU" sz="2400" dirty="0"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412F9E7-A43C-4EF6-8E53-AB2DFFF96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857937"/>
            <a:ext cx="3055911" cy="4486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buNone/>
            </a:pP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  <a:p>
            <a:pPr lvl="0" indent="432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Теоретические сведения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Упражнения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Задания в формате ОГЭ и ЕГЭ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Ответы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1429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Нарушевич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А.Г.  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Средства выразительности на ОГЭ и ЕГЭ.</a:t>
            </a:r>
          </a:p>
          <a:p>
            <a:pPr algn="ctr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Ростов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н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/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Д.: Легион, 2017</a:t>
            </a:r>
            <a:endParaRPr lang="ru-RU" sz="2400" dirty="0"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B76290-E588-4C1B-9AD2-4974299EB7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9764" t="-1" r="2207" b="1312"/>
          <a:stretch/>
        </p:blipFill>
        <p:spPr>
          <a:xfrm>
            <a:off x="5453861" y="1739631"/>
            <a:ext cx="3006904" cy="441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215763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Контактная информация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7200" dirty="0"/>
              <a:t> </a:t>
            </a:r>
            <a:endParaRPr lang="ru-RU" sz="7200" dirty="0">
              <a:solidFill>
                <a:srgbClr val="FF0000"/>
              </a:solidFill>
            </a:endParaRPr>
          </a:p>
          <a:p>
            <a:pPr algn="just">
              <a:buNone/>
            </a:pP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>
                <a:latin typeface="Times New Roman" pitchFamily="18" charset="0"/>
              </a:rPr>
              <a:t> </a:t>
            </a:r>
            <a:r>
              <a:rPr lang="ru-RU" sz="5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endParaRPr lang="ru-RU" sz="5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274838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2274838"/>
            <a:ext cx="70009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</a:t>
            </a:r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pPr algn="ctr">
              <a:buFont typeface="Wingdings" pitchFamily="2" charset="2"/>
              <a:buNone/>
            </a:pPr>
            <a:r>
              <a:rPr lang="ru-RU" sz="3600" b="1" dirty="0"/>
              <a:t>Нарушевич Андрей  Георгиевич</a:t>
            </a:r>
          </a:p>
          <a:p>
            <a:pPr algn="ctr">
              <a:buFont typeface="Wingdings" pitchFamily="2" charset="2"/>
              <a:buNone/>
            </a:pPr>
            <a:endParaRPr lang="ru-RU" sz="3600" dirty="0"/>
          </a:p>
          <a:p>
            <a:pPr algn="ctr">
              <a:buFont typeface="Wingdings" pitchFamily="2" charset="2"/>
              <a:buNone/>
            </a:pPr>
            <a:endParaRPr lang="ru-RU" sz="3600" dirty="0"/>
          </a:p>
          <a:p>
            <a:pPr algn="ctr">
              <a:buFont typeface="Wingdings" pitchFamily="2" charset="2"/>
              <a:buNone/>
            </a:pPr>
            <a:r>
              <a:rPr lang="ru-RU" sz="3600" dirty="0"/>
              <a:t> </a:t>
            </a:r>
            <a:r>
              <a:rPr lang="en-US" sz="3600" dirty="0">
                <a:solidFill>
                  <a:srgbClr val="FFFF00"/>
                </a:solidFill>
                <a:hlinkClick r:id="rId2"/>
              </a:rPr>
              <a:t>anarushevich@yandex.ru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такое комментарий?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    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        </a:t>
            </a:r>
            <a:r>
              <a:rPr lang="ru-RU" sz="2400" b="1" dirty="0"/>
              <a:t>Комментарий</a:t>
            </a:r>
            <a:r>
              <a:rPr lang="ru-RU" sz="2400" dirty="0"/>
              <a:t> </a:t>
            </a:r>
            <a:r>
              <a:rPr lang="ru-RU" sz="2400" b="1" dirty="0"/>
              <a:t>– </a:t>
            </a:r>
            <a:r>
              <a:rPr lang="ru-RU" sz="2400" dirty="0"/>
              <a:t>это пояснительные замечания, рассуждения по поводу сформулированной проблемы текста.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239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298"/>
            <a:ext cx="8229600" cy="1143000"/>
          </a:xfrm>
        </p:spPr>
        <p:txBody>
          <a:bodyPr/>
          <a:lstStyle/>
          <a:p>
            <a:r>
              <a:rPr lang="ru-RU" b="1" dirty="0"/>
              <a:t>Логика комментирования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16225970"/>
              </p:ext>
            </p:extLst>
          </p:nvPr>
        </p:nvGraphicFramePr>
        <p:xfrm>
          <a:off x="1331640" y="1340768"/>
          <a:ext cx="7128791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4581128"/>
            <a:ext cx="8075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  Комментарий должен связать проблему, которую  учащийся сформулировал ранее, с авторской позицией, о которой будет говорить позже: показать ход мысли автора, как именно он раскрывает сформулированную проблему, подводя читателей  к определённому выводу. </a:t>
            </a:r>
          </a:p>
        </p:txBody>
      </p:sp>
    </p:spTree>
    <p:extLst>
      <p:ext uri="{BB962C8B-B14F-4D97-AF65-F5344CB8AC3E}">
        <p14:creationId xmlns:p14="http://schemas.microsoft.com/office/powerpoint/2010/main" xmlns="" val="143022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Типы информации в тексте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800" b="1" dirty="0" err="1"/>
              <a:t>Фактуальная</a:t>
            </a:r>
            <a:r>
              <a:rPr lang="ru-RU" sz="2800" b="1" dirty="0"/>
              <a:t> информация</a:t>
            </a:r>
            <a:r>
              <a:rPr lang="ru-RU" sz="2800" dirty="0"/>
              <a:t> – это сообщение о фактах, событиях, процессах, упомянутых в тексте.</a:t>
            </a:r>
          </a:p>
          <a:p>
            <a:pPr algn="just">
              <a:buNone/>
            </a:pPr>
            <a:endParaRPr lang="ru-RU" sz="2800" dirty="0"/>
          </a:p>
          <a:p>
            <a:pPr algn="just">
              <a:buFont typeface="Wingdings" pitchFamily="2" charset="2"/>
              <a:buChar char="§"/>
            </a:pPr>
            <a:r>
              <a:rPr lang="ru-RU" sz="2800" b="1" dirty="0"/>
              <a:t>Концептуальная информация</a:t>
            </a:r>
            <a:r>
              <a:rPr lang="ru-RU" sz="2800" dirty="0"/>
              <a:t> – это субъективное авторское понимание отношений между фактами, событиями, их авторская оценка, понимание причинно-следственных связей между событиями.  </a:t>
            </a:r>
          </a:p>
          <a:p>
            <a:pPr algn="just">
              <a:buNone/>
            </a:pPr>
            <a:endParaRPr lang="ru-RU" sz="2800" dirty="0"/>
          </a:p>
          <a:p>
            <a:pPr algn="just">
              <a:buFont typeface="Wingdings" pitchFamily="2" charset="2"/>
              <a:buChar char="§"/>
            </a:pPr>
            <a:r>
              <a:rPr lang="ru-RU" sz="2800" b="1" dirty="0" err="1"/>
              <a:t>Подтекстовая</a:t>
            </a:r>
            <a:r>
              <a:rPr lang="ru-RU" sz="2800" b="1" dirty="0"/>
              <a:t> информация</a:t>
            </a:r>
            <a:r>
              <a:rPr lang="ru-RU" sz="2800" dirty="0"/>
              <a:t> не обозначена словами, а только подразумевается.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/>
              <a:t>Принципы  построения комментария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Комментарий должен  быть логически связан с предшествующей и последующими частями сочинения.</a:t>
            </a:r>
          </a:p>
          <a:p>
            <a:pPr algn="just"/>
            <a:r>
              <a:rPr lang="ru-RU" dirty="0"/>
              <a:t>Комментарий  должен опираться на текст, но не превращаться в пересказ.</a:t>
            </a:r>
          </a:p>
          <a:p>
            <a:pPr algn="just"/>
            <a:r>
              <a:rPr lang="ru-RU" dirty="0"/>
              <a:t>Фактуальная информация текста должна обрамляться концептуальной информацией от автора сочинения (</a:t>
            </a:r>
            <a:r>
              <a:rPr lang="ru-RU" i="1" dirty="0"/>
              <a:t>Зачем герой это сделал?  Как характеризуют героя эти слова? С какой целью автор привёл эту цитату? и т.п</a:t>
            </a:r>
            <a:r>
              <a:rPr lang="ru-RU" dirty="0"/>
              <a:t>.)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иа 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3607</TotalTime>
  <Words>3140</Words>
  <Application>Microsoft Office PowerPoint</Application>
  <PresentationFormat>Экран (4:3)</PresentationFormat>
  <Paragraphs>299</Paragraphs>
  <Slides>57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57</vt:i4>
      </vt:variant>
    </vt:vector>
  </HeadingPairs>
  <TitlesOfParts>
    <vt:vector size="59" baseType="lpstr">
      <vt:lpstr>гиа егэ</vt:lpstr>
      <vt:lpstr>Аспект</vt:lpstr>
      <vt:lpstr>Нарушевич Андрей Георгиевич</vt:lpstr>
      <vt:lpstr> Формулировка задания</vt:lpstr>
      <vt:lpstr>Композиция сочинения</vt:lpstr>
      <vt:lpstr>«От позиции автора – к проблеме»</vt:lpstr>
      <vt:lpstr>Выявление проблемы художественного текста</vt:lpstr>
      <vt:lpstr>Что такое комментарий?</vt:lpstr>
      <vt:lpstr>Логика комментирования</vt:lpstr>
      <vt:lpstr>Типы информации в тексте</vt:lpstr>
      <vt:lpstr>Принципы  построения комментария</vt:lpstr>
      <vt:lpstr>Алгоритм работы с текстом</vt:lpstr>
      <vt:lpstr>Что такое пример-иллюстрация?</vt:lpstr>
      <vt:lpstr>Способы отсылки к тексту</vt:lpstr>
      <vt:lpstr>Способы отсылки к тексту</vt:lpstr>
      <vt:lpstr>Способы отсылки к тексту</vt:lpstr>
      <vt:lpstr>Способы отсылки к тексту</vt:lpstr>
      <vt:lpstr>Публицистический текст</vt:lpstr>
      <vt:lpstr> Типовые конструкции</vt:lpstr>
      <vt:lpstr>Ч.Айтматов  «Книги, открывающие нас»</vt:lpstr>
      <vt:lpstr>Публицистический текст. Фрагмент сочинения</vt:lpstr>
      <vt:lpstr>Публицистический текст. Фрагмент сочинения</vt:lpstr>
      <vt:lpstr> Художественный текст</vt:lpstr>
      <vt:lpstr> Типовые конструкции</vt:lpstr>
      <vt:lpstr>К.Г. Паустовский  «Акварельные краски»</vt:lpstr>
      <vt:lpstr> К.Г. Паустовский «Акварельные краски» </vt:lpstr>
      <vt:lpstr> К.Г. Паустовский «Акварельные краски» </vt:lpstr>
      <vt:lpstr> К.Г. Паустовский «Акварельные краски» </vt:lpstr>
      <vt:lpstr>Фрагмент сочинения.  Формулировка проблемы</vt:lpstr>
      <vt:lpstr>  Фрагмент сочинения.  Комментарий. 1-ый пример-иллюстрация</vt:lpstr>
      <vt:lpstr>  Фрагмент сочинения.  Комментарий.  2-ой пример-иллюстрация</vt:lpstr>
      <vt:lpstr>  Фрагмент сочинения.   Позиция автора</vt:lpstr>
      <vt:lpstr>Типичные ошибки комментирования</vt:lpstr>
      <vt:lpstr>Комментарий не опирается на текст</vt:lpstr>
      <vt:lpstr>Комментарий подменяется пересказом</vt:lpstr>
      <vt:lpstr>«Имитация» комментирования</vt:lpstr>
      <vt:lpstr>Прокомментирована другая проблема,  не заявленная в сочинении</vt:lpstr>
      <vt:lpstr>Ф.Кривин «Два камня»</vt:lpstr>
      <vt:lpstr> </vt:lpstr>
      <vt:lpstr>Слайд 38</vt:lpstr>
      <vt:lpstr>Слайд 39</vt:lpstr>
      <vt:lpstr>Слайд 40</vt:lpstr>
      <vt:lpstr>Формулировки проблем</vt:lpstr>
      <vt:lpstr>Формулировки проблем</vt:lpstr>
      <vt:lpstr> Фрагмент сочинения 1</vt:lpstr>
      <vt:lpstr> Редактирование </vt:lpstr>
      <vt:lpstr> Фрагмент сочинения 2</vt:lpstr>
      <vt:lpstr> Редактирование</vt:lpstr>
      <vt:lpstr>Фрагмент сочинения 3</vt:lpstr>
      <vt:lpstr>Фрагмент сочинения 3</vt:lpstr>
      <vt:lpstr>Редактирование</vt:lpstr>
      <vt:lpstr> Фрагмент сочинения 4</vt:lpstr>
      <vt:lpstr>Разграничение понятий  </vt:lpstr>
      <vt:lpstr> </vt:lpstr>
      <vt:lpstr>Слайд 53</vt:lpstr>
      <vt:lpstr>Сенина Н.А., Нарушевич А.Г.  Сочинение на ЕГЭ. Интенсивный курс подготовки. Ростов н/Д: Легион, 2017 </vt:lpstr>
      <vt:lpstr>Слайд 55</vt:lpstr>
      <vt:lpstr>Слайд 56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преимущества УМК по истории России издательства “Просвещение”</dc:title>
  <dc:creator>pavel</dc:creator>
  <cp:lastModifiedBy>1</cp:lastModifiedBy>
  <cp:revision>495</cp:revision>
  <dcterms:created xsi:type="dcterms:W3CDTF">2015-07-26T13:28:36Z</dcterms:created>
  <dcterms:modified xsi:type="dcterms:W3CDTF">2017-12-20T06:52:18Z</dcterms:modified>
</cp:coreProperties>
</file>